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77" r:id="rId6"/>
    <p:sldId id="260" r:id="rId7"/>
    <p:sldId id="261" r:id="rId8"/>
    <p:sldId id="278" r:id="rId9"/>
    <p:sldId id="262" r:id="rId10"/>
    <p:sldId id="263" r:id="rId11"/>
    <p:sldId id="264" r:id="rId12"/>
    <p:sldId id="265" r:id="rId13"/>
    <p:sldId id="279" r:id="rId14"/>
    <p:sldId id="266" r:id="rId15"/>
    <p:sldId id="267" r:id="rId16"/>
    <p:sldId id="284" r:id="rId17"/>
    <p:sldId id="280" r:id="rId18"/>
    <p:sldId id="268" r:id="rId19"/>
    <p:sldId id="269" r:id="rId20"/>
    <p:sldId id="270" r:id="rId21"/>
    <p:sldId id="271" r:id="rId22"/>
    <p:sldId id="281" r:id="rId23"/>
    <p:sldId id="273" r:id="rId24"/>
    <p:sldId id="272" r:id="rId25"/>
    <p:sldId id="282" r:id="rId26"/>
    <p:sldId id="274" r:id="rId27"/>
    <p:sldId id="283" r:id="rId28"/>
    <p:sldId id="275" r:id="rId29"/>
    <p:sldId id="276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815"/>
    <p:restoredTop sz="96405"/>
  </p:normalViewPr>
  <p:slideViewPr>
    <p:cSldViewPr snapToGrid="0" snapToObjects="1">
      <p:cViewPr varScale="1">
        <p:scale>
          <a:sx n="103" d="100"/>
          <a:sy n="103" d="100"/>
        </p:scale>
        <p:origin x="16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10" Type="http://schemas.openxmlformats.org/officeDocument/2006/relationships/image" Target="../media/image28.svg"/><Relationship Id="rId4" Type="http://schemas.openxmlformats.org/officeDocument/2006/relationships/image" Target="../media/image22.svg"/><Relationship Id="rId9" Type="http://schemas.openxmlformats.org/officeDocument/2006/relationships/image" Target="../media/image27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10" Type="http://schemas.openxmlformats.org/officeDocument/2006/relationships/image" Target="../media/image28.svg"/><Relationship Id="rId4" Type="http://schemas.openxmlformats.org/officeDocument/2006/relationships/image" Target="../media/image22.svg"/><Relationship Id="rId9" Type="http://schemas.openxmlformats.org/officeDocument/2006/relationships/image" Target="../media/image2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FFB3D1-CA9B-41D6-9C7B-5F1BA39B2D8A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1120A12-034C-45BB-8DFC-B19B19E9FD23}">
      <dgm:prSet/>
      <dgm:spPr/>
      <dgm:t>
        <a:bodyPr/>
        <a:lstStyle/>
        <a:p>
          <a:r>
            <a:rPr lang="en-US"/>
            <a:t>Horn in F vs. most other instruments in B-flat or C</a:t>
          </a:r>
        </a:p>
      </dgm:t>
    </dgm:pt>
    <dgm:pt modelId="{826D62C9-F7A2-46DC-8BA8-7CD8DCB68A59}" type="parTrans" cxnId="{43A3F91E-8E31-4AE3-9D94-B055C5025D5D}">
      <dgm:prSet/>
      <dgm:spPr/>
      <dgm:t>
        <a:bodyPr/>
        <a:lstStyle/>
        <a:p>
          <a:endParaRPr lang="en-US"/>
        </a:p>
      </dgm:t>
    </dgm:pt>
    <dgm:pt modelId="{D38087E7-8A42-4EB9-AB23-733A2BC399DE}" type="sibTrans" cxnId="{43A3F91E-8E31-4AE3-9D94-B055C5025D5D}">
      <dgm:prSet/>
      <dgm:spPr/>
      <dgm:t>
        <a:bodyPr/>
        <a:lstStyle/>
        <a:p>
          <a:endParaRPr lang="en-US"/>
        </a:p>
      </dgm:t>
    </dgm:pt>
    <dgm:pt modelId="{B15CCBE3-ED7E-4FD2-A891-AB265598873F}">
      <dgm:prSet/>
      <dgm:spPr/>
      <dgm:t>
        <a:bodyPr/>
        <a:lstStyle/>
        <a:p>
          <a:r>
            <a:rPr lang="en-US"/>
            <a:t>In band warm-ups, horn 5</a:t>
          </a:r>
          <a:r>
            <a:rPr lang="en-US" baseline="30000"/>
            <a:t>th</a:t>
          </a:r>
          <a:r>
            <a:rPr lang="en-US"/>
            <a:t> lower or 4</a:t>
          </a:r>
          <a:r>
            <a:rPr lang="en-US" baseline="30000"/>
            <a:t>th</a:t>
          </a:r>
          <a:r>
            <a:rPr lang="en-US"/>
            <a:t> higher than the range they actually should warm up on</a:t>
          </a:r>
        </a:p>
      </dgm:t>
    </dgm:pt>
    <dgm:pt modelId="{F0FD66B7-D4AB-4AAF-8A25-98BA7B7F0803}" type="parTrans" cxnId="{A953A8F9-86AF-45A9-9548-F5ED2B0B0EC8}">
      <dgm:prSet/>
      <dgm:spPr/>
      <dgm:t>
        <a:bodyPr/>
        <a:lstStyle/>
        <a:p>
          <a:endParaRPr lang="en-US"/>
        </a:p>
      </dgm:t>
    </dgm:pt>
    <dgm:pt modelId="{EAE30E8B-4A5E-4DF7-93B0-C8A176DFEC11}" type="sibTrans" cxnId="{A953A8F9-86AF-45A9-9548-F5ED2B0B0EC8}">
      <dgm:prSet/>
      <dgm:spPr/>
      <dgm:t>
        <a:bodyPr/>
        <a:lstStyle/>
        <a:p>
          <a:endParaRPr lang="en-US"/>
        </a:p>
      </dgm:t>
    </dgm:pt>
    <dgm:pt modelId="{A0CA364F-B118-4128-A15E-9DAF71604F99}">
      <dgm:prSet/>
      <dgm:spPr/>
      <dgm:t>
        <a:bodyPr/>
        <a:lstStyle/>
        <a:p>
          <a:r>
            <a:rPr lang="en-US"/>
            <a:t>If playing higher octave, stresses embouchure muscles before warming up</a:t>
          </a:r>
        </a:p>
      </dgm:t>
    </dgm:pt>
    <dgm:pt modelId="{7C9F6D2C-981B-42CE-A4DD-2FD0EEE4B631}" type="parTrans" cxnId="{471E35F1-1485-460F-9D97-B6A077CC9B06}">
      <dgm:prSet/>
      <dgm:spPr/>
      <dgm:t>
        <a:bodyPr/>
        <a:lstStyle/>
        <a:p>
          <a:endParaRPr lang="en-US"/>
        </a:p>
      </dgm:t>
    </dgm:pt>
    <dgm:pt modelId="{94544DFC-5834-407A-9D24-A5F63F7CADCE}" type="sibTrans" cxnId="{471E35F1-1485-460F-9D97-B6A077CC9B06}">
      <dgm:prSet/>
      <dgm:spPr/>
      <dgm:t>
        <a:bodyPr/>
        <a:lstStyle/>
        <a:p>
          <a:endParaRPr lang="en-US"/>
        </a:p>
      </dgm:t>
    </dgm:pt>
    <dgm:pt modelId="{2253A90C-9F94-4B40-AB3E-0574CE7EF488}">
      <dgm:prSet/>
      <dgm:spPr/>
      <dgm:t>
        <a:bodyPr/>
        <a:lstStyle/>
        <a:p>
          <a:r>
            <a:rPr lang="en-US"/>
            <a:t>If playing lower octave, warms up more effectively, but then sudden shift to high register in repertoire</a:t>
          </a:r>
        </a:p>
      </dgm:t>
    </dgm:pt>
    <dgm:pt modelId="{7825DED4-33FA-4938-8317-FC16B24B62FD}" type="parTrans" cxnId="{3A468AF1-3561-4FA3-AB08-9883FBB86A42}">
      <dgm:prSet/>
      <dgm:spPr/>
      <dgm:t>
        <a:bodyPr/>
        <a:lstStyle/>
        <a:p>
          <a:endParaRPr lang="en-US"/>
        </a:p>
      </dgm:t>
    </dgm:pt>
    <dgm:pt modelId="{3083EABB-677B-4612-BBBB-53457F747B25}" type="sibTrans" cxnId="{3A468AF1-3561-4FA3-AB08-9883FBB86A42}">
      <dgm:prSet/>
      <dgm:spPr/>
      <dgm:t>
        <a:bodyPr/>
        <a:lstStyle/>
        <a:p>
          <a:endParaRPr lang="en-US"/>
        </a:p>
      </dgm:t>
    </dgm:pt>
    <dgm:pt modelId="{A34DC5C7-7BCD-E94C-B7C5-9E1961D2BB46}" type="pres">
      <dgm:prSet presAssocID="{75FFB3D1-CA9B-41D6-9C7B-5F1BA39B2D8A}" presName="outerComposite" presStyleCnt="0">
        <dgm:presLayoutVars>
          <dgm:chMax val="5"/>
          <dgm:dir/>
          <dgm:resizeHandles val="exact"/>
        </dgm:presLayoutVars>
      </dgm:prSet>
      <dgm:spPr/>
    </dgm:pt>
    <dgm:pt modelId="{83D38EF2-797D-234C-8054-501E5C773829}" type="pres">
      <dgm:prSet presAssocID="{75FFB3D1-CA9B-41D6-9C7B-5F1BA39B2D8A}" presName="dummyMaxCanvas" presStyleCnt="0">
        <dgm:presLayoutVars/>
      </dgm:prSet>
      <dgm:spPr/>
    </dgm:pt>
    <dgm:pt modelId="{87CD73E2-69AD-2241-B7FD-E34A116FEFC3}" type="pres">
      <dgm:prSet presAssocID="{75FFB3D1-CA9B-41D6-9C7B-5F1BA39B2D8A}" presName="FourNodes_1" presStyleLbl="node1" presStyleIdx="0" presStyleCnt="4">
        <dgm:presLayoutVars>
          <dgm:bulletEnabled val="1"/>
        </dgm:presLayoutVars>
      </dgm:prSet>
      <dgm:spPr/>
    </dgm:pt>
    <dgm:pt modelId="{0DE4147F-48AE-2F4C-85A5-D7D1D853EB28}" type="pres">
      <dgm:prSet presAssocID="{75FFB3D1-CA9B-41D6-9C7B-5F1BA39B2D8A}" presName="FourNodes_2" presStyleLbl="node1" presStyleIdx="1" presStyleCnt="4">
        <dgm:presLayoutVars>
          <dgm:bulletEnabled val="1"/>
        </dgm:presLayoutVars>
      </dgm:prSet>
      <dgm:spPr/>
    </dgm:pt>
    <dgm:pt modelId="{B2521E07-43D6-A54B-B31D-01F6A3257F3D}" type="pres">
      <dgm:prSet presAssocID="{75FFB3D1-CA9B-41D6-9C7B-5F1BA39B2D8A}" presName="FourNodes_3" presStyleLbl="node1" presStyleIdx="2" presStyleCnt="4">
        <dgm:presLayoutVars>
          <dgm:bulletEnabled val="1"/>
        </dgm:presLayoutVars>
      </dgm:prSet>
      <dgm:spPr/>
    </dgm:pt>
    <dgm:pt modelId="{8C3A77E7-BB81-3142-A4F7-F7D0DCC61FB2}" type="pres">
      <dgm:prSet presAssocID="{75FFB3D1-CA9B-41D6-9C7B-5F1BA39B2D8A}" presName="FourNodes_4" presStyleLbl="node1" presStyleIdx="3" presStyleCnt="4">
        <dgm:presLayoutVars>
          <dgm:bulletEnabled val="1"/>
        </dgm:presLayoutVars>
      </dgm:prSet>
      <dgm:spPr/>
    </dgm:pt>
    <dgm:pt modelId="{9F25D42A-C0F9-5145-BAE5-D9EE7EF7CB67}" type="pres">
      <dgm:prSet presAssocID="{75FFB3D1-CA9B-41D6-9C7B-5F1BA39B2D8A}" presName="FourConn_1-2" presStyleLbl="fgAccFollowNode1" presStyleIdx="0" presStyleCnt="3">
        <dgm:presLayoutVars>
          <dgm:bulletEnabled val="1"/>
        </dgm:presLayoutVars>
      </dgm:prSet>
      <dgm:spPr/>
    </dgm:pt>
    <dgm:pt modelId="{18228599-3B97-184F-ABA4-170FF5B1C455}" type="pres">
      <dgm:prSet presAssocID="{75FFB3D1-CA9B-41D6-9C7B-5F1BA39B2D8A}" presName="FourConn_2-3" presStyleLbl="fgAccFollowNode1" presStyleIdx="1" presStyleCnt="3">
        <dgm:presLayoutVars>
          <dgm:bulletEnabled val="1"/>
        </dgm:presLayoutVars>
      </dgm:prSet>
      <dgm:spPr/>
    </dgm:pt>
    <dgm:pt modelId="{7DB340A9-93B6-FB4E-B4A3-C87F5E4E44C3}" type="pres">
      <dgm:prSet presAssocID="{75FFB3D1-CA9B-41D6-9C7B-5F1BA39B2D8A}" presName="FourConn_3-4" presStyleLbl="fgAccFollowNode1" presStyleIdx="2" presStyleCnt="3">
        <dgm:presLayoutVars>
          <dgm:bulletEnabled val="1"/>
        </dgm:presLayoutVars>
      </dgm:prSet>
      <dgm:spPr/>
    </dgm:pt>
    <dgm:pt modelId="{DBEC83D7-5E99-D747-81C3-A2DB294BABCF}" type="pres">
      <dgm:prSet presAssocID="{75FFB3D1-CA9B-41D6-9C7B-5F1BA39B2D8A}" presName="FourNodes_1_text" presStyleLbl="node1" presStyleIdx="3" presStyleCnt="4">
        <dgm:presLayoutVars>
          <dgm:bulletEnabled val="1"/>
        </dgm:presLayoutVars>
      </dgm:prSet>
      <dgm:spPr/>
    </dgm:pt>
    <dgm:pt modelId="{B7231CAC-4747-EC4D-A328-D7FC43C86E5B}" type="pres">
      <dgm:prSet presAssocID="{75FFB3D1-CA9B-41D6-9C7B-5F1BA39B2D8A}" presName="FourNodes_2_text" presStyleLbl="node1" presStyleIdx="3" presStyleCnt="4">
        <dgm:presLayoutVars>
          <dgm:bulletEnabled val="1"/>
        </dgm:presLayoutVars>
      </dgm:prSet>
      <dgm:spPr/>
    </dgm:pt>
    <dgm:pt modelId="{E68B70D6-BD28-604C-9215-B08D2162ED48}" type="pres">
      <dgm:prSet presAssocID="{75FFB3D1-CA9B-41D6-9C7B-5F1BA39B2D8A}" presName="FourNodes_3_text" presStyleLbl="node1" presStyleIdx="3" presStyleCnt="4">
        <dgm:presLayoutVars>
          <dgm:bulletEnabled val="1"/>
        </dgm:presLayoutVars>
      </dgm:prSet>
      <dgm:spPr/>
    </dgm:pt>
    <dgm:pt modelId="{8FA98D18-03A8-9740-9C9C-EACA51858427}" type="pres">
      <dgm:prSet presAssocID="{75FFB3D1-CA9B-41D6-9C7B-5F1BA39B2D8A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7FBE5D0E-96CD-4244-A3DE-D51B56DF86E9}" type="presOf" srcId="{EAE30E8B-4A5E-4DF7-93B0-C8A176DFEC11}" destId="{18228599-3B97-184F-ABA4-170FF5B1C455}" srcOrd="0" destOrd="0" presId="urn:microsoft.com/office/officeart/2005/8/layout/vProcess5"/>
    <dgm:cxn modelId="{F9585A18-2169-0649-9DEF-7F178D413E4C}" type="presOf" srcId="{31120A12-034C-45BB-8DFC-B19B19E9FD23}" destId="{DBEC83D7-5E99-D747-81C3-A2DB294BABCF}" srcOrd="1" destOrd="0" presId="urn:microsoft.com/office/officeart/2005/8/layout/vProcess5"/>
    <dgm:cxn modelId="{43A3F91E-8E31-4AE3-9D94-B055C5025D5D}" srcId="{75FFB3D1-CA9B-41D6-9C7B-5F1BA39B2D8A}" destId="{31120A12-034C-45BB-8DFC-B19B19E9FD23}" srcOrd="0" destOrd="0" parTransId="{826D62C9-F7A2-46DC-8BA8-7CD8DCB68A59}" sibTransId="{D38087E7-8A42-4EB9-AB23-733A2BC399DE}"/>
    <dgm:cxn modelId="{98AF6125-89B0-DE4C-9D2D-1CD4927E0A2E}" type="presOf" srcId="{A0CA364F-B118-4128-A15E-9DAF71604F99}" destId="{B2521E07-43D6-A54B-B31D-01F6A3257F3D}" srcOrd="0" destOrd="0" presId="urn:microsoft.com/office/officeart/2005/8/layout/vProcess5"/>
    <dgm:cxn modelId="{0E328630-E247-654B-A5EC-CFB2E3C8BA60}" type="presOf" srcId="{2253A90C-9F94-4B40-AB3E-0574CE7EF488}" destId="{8FA98D18-03A8-9740-9C9C-EACA51858427}" srcOrd="1" destOrd="0" presId="urn:microsoft.com/office/officeart/2005/8/layout/vProcess5"/>
    <dgm:cxn modelId="{DCA3BD46-8D3B-524A-9AA0-ACD72AD1E08B}" type="presOf" srcId="{75FFB3D1-CA9B-41D6-9C7B-5F1BA39B2D8A}" destId="{A34DC5C7-7BCD-E94C-B7C5-9E1961D2BB46}" srcOrd="0" destOrd="0" presId="urn:microsoft.com/office/officeart/2005/8/layout/vProcess5"/>
    <dgm:cxn modelId="{5D339D7E-B684-0842-AA08-F2B16F0CB643}" type="presOf" srcId="{31120A12-034C-45BB-8DFC-B19B19E9FD23}" destId="{87CD73E2-69AD-2241-B7FD-E34A116FEFC3}" srcOrd="0" destOrd="0" presId="urn:microsoft.com/office/officeart/2005/8/layout/vProcess5"/>
    <dgm:cxn modelId="{6D85F09A-868D-214E-B90E-05D4B5242949}" type="presOf" srcId="{A0CA364F-B118-4128-A15E-9DAF71604F99}" destId="{E68B70D6-BD28-604C-9215-B08D2162ED48}" srcOrd="1" destOrd="0" presId="urn:microsoft.com/office/officeart/2005/8/layout/vProcess5"/>
    <dgm:cxn modelId="{D7BFD2BC-4301-EC46-BF58-E10099054B1A}" type="presOf" srcId="{94544DFC-5834-407A-9D24-A5F63F7CADCE}" destId="{7DB340A9-93B6-FB4E-B4A3-C87F5E4E44C3}" srcOrd="0" destOrd="0" presId="urn:microsoft.com/office/officeart/2005/8/layout/vProcess5"/>
    <dgm:cxn modelId="{BF4C38E5-D6C4-ED45-9DB7-0DB99952CE0A}" type="presOf" srcId="{D38087E7-8A42-4EB9-AB23-733A2BC399DE}" destId="{9F25D42A-C0F9-5145-BAE5-D9EE7EF7CB67}" srcOrd="0" destOrd="0" presId="urn:microsoft.com/office/officeart/2005/8/layout/vProcess5"/>
    <dgm:cxn modelId="{E11743E7-A48B-474E-86F8-6CCBA776CF39}" type="presOf" srcId="{B15CCBE3-ED7E-4FD2-A891-AB265598873F}" destId="{0DE4147F-48AE-2F4C-85A5-D7D1D853EB28}" srcOrd="0" destOrd="0" presId="urn:microsoft.com/office/officeart/2005/8/layout/vProcess5"/>
    <dgm:cxn modelId="{4F0523ED-AF94-2046-803D-579B9EE5E4B3}" type="presOf" srcId="{B15CCBE3-ED7E-4FD2-A891-AB265598873F}" destId="{B7231CAC-4747-EC4D-A328-D7FC43C86E5B}" srcOrd="1" destOrd="0" presId="urn:microsoft.com/office/officeart/2005/8/layout/vProcess5"/>
    <dgm:cxn modelId="{471E35F1-1485-460F-9D97-B6A077CC9B06}" srcId="{75FFB3D1-CA9B-41D6-9C7B-5F1BA39B2D8A}" destId="{A0CA364F-B118-4128-A15E-9DAF71604F99}" srcOrd="2" destOrd="0" parTransId="{7C9F6D2C-981B-42CE-A4DD-2FD0EEE4B631}" sibTransId="{94544DFC-5834-407A-9D24-A5F63F7CADCE}"/>
    <dgm:cxn modelId="{3A468AF1-3561-4FA3-AB08-9883FBB86A42}" srcId="{75FFB3D1-CA9B-41D6-9C7B-5F1BA39B2D8A}" destId="{2253A90C-9F94-4B40-AB3E-0574CE7EF488}" srcOrd="3" destOrd="0" parTransId="{7825DED4-33FA-4938-8317-FC16B24B62FD}" sibTransId="{3083EABB-677B-4612-BBBB-53457F747B25}"/>
    <dgm:cxn modelId="{2D5AE8F6-0E5A-C449-9E55-885FC184D58B}" type="presOf" srcId="{2253A90C-9F94-4B40-AB3E-0574CE7EF488}" destId="{8C3A77E7-BB81-3142-A4F7-F7D0DCC61FB2}" srcOrd="0" destOrd="0" presId="urn:microsoft.com/office/officeart/2005/8/layout/vProcess5"/>
    <dgm:cxn modelId="{A953A8F9-86AF-45A9-9548-F5ED2B0B0EC8}" srcId="{75FFB3D1-CA9B-41D6-9C7B-5F1BA39B2D8A}" destId="{B15CCBE3-ED7E-4FD2-A891-AB265598873F}" srcOrd="1" destOrd="0" parTransId="{F0FD66B7-D4AB-4AAF-8A25-98BA7B7F0803}" sibTransId="{EAE30E8B-4A5E-4DF7-93B0-C8A176DFEC11}"/>
    <dgm:cxn modelId="{D947E6EF-6401-8148-AACB-D9A71AA0D4F2}" type="presParOf" srcId="{A34DC5C7-7BCD-E94C-B7C5-9E1961D2BB46}" destId="{83D38EF2-797D-234C-8054-501E5C773829}" srcOrd="0" destOrd="0" presId="urn:microsoft.com/office/officeart/2005/8/layout/vProcess5"/>
    <dgm:cxn modelId="{34B736FA-FF12-1C49-A6C9-10652AD74BB7}" type="presParOf" srcId="{A34DC5C7-7BCD-E94C-B7C5-9E1961D2BB46}" destId="{87CD73E2-69AD-2241-B7FD-E34A116FEFC3}" srcOrd="1" destOrd="0" presId="urn:microsoft.com/office/officeart/2005/8/layout/vProcess5"/>
    <dgm:cxn modelId="{43A5A625-D8AD-5C46-A555-634011652422}" type="presParOf" srcId="{A34DC5C7-7BCD-E94C-B7C5-9E1961D2BB46}" destId="{0DE4147F-48AE-2F4C-85A5-D7D1D853EB28}" srcOrd="2" destOrd="0" presId="urn:microsoft.com/office/officeart/2005/8/layout/vProcess5"/>
    <dgm:cxn modelId="{BE0C0743-A03E-2043-94B1-CB3D8321CB6A}" type="presParOf" srcId="{A34DC5C7-7BCD-E94C-B7C5-9E1961D2BB46}" destId="{B2521E07-43D6-A54B-B31D-01F6A3257F3D}" srcOrd="3" destOrd="0" presId="urn:microsoft.com/office/officeart/2005/8/layout/vProcess5"/>
    <dgm:cxn modelId="{FD0ED7F2-721E-EE44-8B89-C68408585C3C}" type="presParOf" srcId="{A34DC5C7-7BCD-E94C-B7C5-9E1961D2BB46}" destId="{8C3A77E7-BB81-3142-A4F7-F7D0DCC61FB2}" srcOrd="4" destOrd="0" presId="urn:microsoft.com/office/officeart/2005/8/layout/vProcess5"/>
    <dgm:cxn modelId="{22E42AD1-08D7-DA4D-8CFA-2D4C1D368ABB}" type="presParOf" srcId="{A34DC5C7-7BCD-E94C-B7C5-9E1961D2BB46}" destId="{9F25D42A-C0F9-5145-BAE5-D9EE7EF7CB67}" srcOrd="5" destOrd="0" presId="urn:microsoft.com/office/officeart/2005/8/layout/vProcess5"/>
    <dgm:cxn modelId="{36505493-7428-B343-B6B0-472E5C7C27C2}" type="presParOf" srcId="{A34DC5C7-7BCD-E94C-B7C5-9E1961D2BB46}" destId="{18228599-3B97-184F-ABA4-170FF5B1C455}" srcOrd="6" destOrd="0" presId="urn:microsoft.com/office/officeart/2005/8/layout/vProcess5"/>
    <dgm:cxn modelId="{EDE29FFC-4518-8A44-9881-4088CBDC9A45}" type="presParOf" srcId="{A34DC5C7-7BCD-E94C-B7C5-9E1961D2BB46}" destId="{7DB340A9-93B6-FB4E-B4A3-C87F5E4E44C3}" srcOrd="7" destOrd="0" presId="urn:microsoft.com/office/officeart/2005/8/layout/vProcess5"/>
    <dgm:cxn modelId="{49B03E17-CE33-934F-8DFD-0B104DC790F7}" type="presParOf" srcId="{A34DC5C7-7BCD-E94C-B7C5-9E1961D2BB46}" destId="{DBEC83D7-5E99-D747-81C3-A2DB294BABCF}" srcOrd="8" destOrd="0" presId="urn:microsoft.com/office/officeart/2005/8/layout/vProcess5"/>
    <dgm:cxn modelId="{946CA335-E3F2-7040-B2B2-CDCB12EA375C}" type="presParOf" srcId="{A34DC5C7-7BCD-E94C-B7C5-9E1961D2BB46}" destId="{B7231CAC-4747-EC4D-A328-D7FC43C86E5B}" srcOrd="9" destOrd="0" presId="urn:microsoft.com/office/officeart/2005/8/layout/vProcess5"/>
    <dgm:cxn modelId="{8A3F14F8-BE82-2041-B62A-0D1B801551BD}" type="presParOf" srcId="{A34DC5C7-7BCD-E94C-B7C5-9E1961D2BB46}" destId="{E68B70D6-BD28-604C-9215-B08D2162ED48}" srcOrd="10" destOrd="0" presId="urn:microsoft.com/office/officeart/2005/8/layout/vProcess5"/>
    <dgm:cxn modelId="{ACBC9963-56DE-7448-B082-17AF99CB2C3E}" type="presParOf" srcId="{A34DC5C7-7BCD-E94C-B7C5-9E1961D2BB46}" destId="{8FA98D18-03A8-9740-9C9C-EACA51858427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5B03A8D-DB05-44A5-ACFA-DBBDDE45CDC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9FB2440D-9E54-42F5-950C-7B40C016C1A9}">
      <dgm:prSet/>
      <dgm:spPr/>
      <dgm:t>
        <a:bodyPr/>
        <a:lstStyle/>
        <a:p>
          <a:r>
            <a:rPr lang="en-US"/>
            <a:t>Optimal horn tone quality</a:t>
          </a:r>
        </a:p>
      </dgm:t>
    </dgm:pt>
    <dgm:pt modelId="{0B90BB4F-54C3-4D75-8D7E-4F7689D62661}" type="parTrans" cxnId="{3210133F-4FCD-4F95-AE5D-9AAF156BC21B}">
      <dgm:prSet/>
      <dgm:spPr/>
      <dgm:t>
        <a:bodyPr/>
        <a:lstStyle/>
        <a:p>
          <a:endParaRPr lang="en-US"/>
        </a:p>
      </dgm:t>
    </dgm:pt>
    <dgm:pt modelId="{96C10816-A62D-4216-A6E0-33A5F1F74F4F}" type="sibTrans" cxnId="{3210133F-4FCD-4F95-AE5D-9AAF156BC21B}">
      <dgm:prSet/>
      <dgm:spPr/>
      <dgm:t>
        <a:bodyPr/>
        <a:lstStyle/>
        <a:p>
          <a:endParaRPr lang="en-US"/>
        </a:p>
      </dgm:t>
    </dgm:pt>
    <dgm:pt modelId="{B12037C7-E05A-4456-BC2C-59742D1BE367}">
      <dgm:prSet/>
      <dgm:spPr/>
      <dgm:t>
        <a:bodyPr/>
        <a:lstStyle/>
        <a:p>
          <a:r>
            <a:rPr lang="en-US"/>
            <a:t>Intonation</a:t>
          </a:r>
        </a:p>
      </dgm:t>
    </dgm:pt>
    <dgm:pt modelId="{1BCAC672-EF47-4705-8615-87AE0A2EC322}" type="parTrans" cxnId="{E40E79E3-C23A-4C0E-BCAC-FC7040C1AFD8}">
      <dgm:prSet/>
      <dgm:spPr/>
      <dgm:t>
        <a:bodyPr/>
        <a:lstStyle/>
        <a:p>
          <a:endParaRPr lang="en-US"/>
        </a:p>
      </dgm:t>
    </dgm:pt>
    <dgm:pt modelId="{6F463059-FE20-44AD-AC9E-8FAD41031B60}" type="sibTrans" cxnId="{E40E79E3-C23A-4C0E-BCAC-FC7040C1AFD8}">
      <dgm:prSet/>
      <dgm:spPr/>
      <dgm:t>
        <a:bodyPr/>
        <a:lstStyle/>
        <a:p>
          <a:endParaRPr lang="en-US"/>
        </a:p>
      </dgm:t>
    </dgm:pt>
    <dgm:pt modelId="{7F849314-E7B0-4050-9507-B2955BE59B28}">
      <dgm:prSet/>
      <dgm:spPr/>
      <dgm:t>
        <a:bodyPr/>
        <a:lstStyle/>
        <a:p>
          <a:r>
            <a:rPr lang="en-US"/>
            <a:t>Accuracy</a:t>
          </a:r>
        </a:p>
      </dgm:t>
    </dgm:pt>
    <dgm:pt modelId="{F0EA6A17-50A1-4626-B3D7-B93BF6F8D2FD}" type="parTrans" cxnId="{9F964D45-E779-4109-9E79-5DF5B7692A47}">
      <dgm:prSet/>
      <dgm:spPr/>
      <dgm:t>
        <a:bodyPr/>
        <a:lstStyle/>
        <a:p>
          <a:endParaRPr lang="en-US"/>
        </a:p>
      </dgm:t>
    </dgm:pt>
    <dgm:pt modelId="{EBE4E0A6-DF96-41D5-8FA7-5F25BAB34617}" type="sibTrans" cxnId="{9F964D45-E779-4109-9E79-5DF5B7692A47}">
      <dgm:prSet/>
      <dgm:spPr/>
      <dgm:t>
        <a:bodyPr/>
        <a:lstStyle/>
        <a:p>
          <a:endParaRPr lang="en-US"/>
        </a:p>
      </dgm:t>
    </dgm:pt>
    <dgm:pt modelId="{DC8E8E44-9809-4A03-A2D5-5842FB1EBCB4}">
      <dgm:prSet/>
      <dgm:spPr/>
      <dgm:t>
        <a:bodyPr/>
        <a:lstStyle/>
        <a:p>
          <a:r>
            <a:rPr lang="en-US"/>
            <a:t>Teaching only B-flat side fingerings may be easier in a combined class with beginning trumpet, but will sacrifice tone and intonation</a:t>
          </a:r>
        </a:p>
      </dgm:t>
    </dgm:pt>
    <dgm:pt modelId="{52F21E7E-E519-4DBE-9660-475B5D5CCC7E}" type="parTrans" cxnId="{42A7A161-6B60-4427-93E4-BF5C9FA5A3C0}">
      <dgm:prSet/>
      <dgm:spPr/>
      <dgm:t>
        <a:bodyPr/>
        <a:lstStyle/>
        <a:p>
          <a:endParaRPr lang="en-US"/>
        </a:p>
      </dgm:t>
    </dgm:pt>
    <dgm:pt modelId="{2FB587D8-DA25-4514-A649-039B3E190844}" type="sibTrans" cxnId="{42A7A161-6B60-4427-93E4-BF5C9FA5A3C0}">
      <dgm:prSet/>
      <dgm:spPr/>
      <dgm:t>
        <a:bodyPr/>
        <a:lstStyle/>
        <a:p>
          <a:endParaRPr lang="en-US"/>
        </a:p>
      </dgm:t>
    </dgm:pt>
    <dgm:pt modelId="{96169338-1625-41E8-8D03-62A52B46EC3D}">
      <dgm:prSet/>
      <dgm:spPr/>
      <dgm:t>
        <a:bodyPr/>
        <a:lstStyle/>
        <a:p>
          <a:r>
            <a:rPr lang="en-US" dirty="0"/>
            <a:t>Force students to relearn fingerings when moving from single to double horn</a:t>
          </a:r>
        </a:p>
      </dgm:t>
    </dgm:pt>
    <dgm:pt modelId="{1368034A-D25F-457B-9FA7-911C6F1C7B14}" type="parTrans" cxnId="{F3280538-7263-4A85-86A1-4065DF85E77B}">
      <dgm:prSet/>
      <dgm:spPr/>
      <dgm:t>
        <a:bodyPr/>
        <a:lstStyle/>
        <a:p>
          <a:endParaRPr lang="en-US"/>
        </a:p>
      </dgm:t>
    </dgm:pt>
    <dgm:pt modelId="{093BDA9D-4753-49A6-81F2-B4E8271956EB}" type="sibTrans" cxnId="{F3280538-7263-4A85-86A1-4065DF85E77B}">
      <dgm:prSet/>
      <dgm:spPr/>
      <dgm:t>
        <a:bodyPr/>
        <a:lstStyle/>
        <a:p>
          <a:endParaRPr lang="en-US"/>
        </a:p>
      </dgm:t>
    </dgm:pt>
    <dgm:pt modelId="{492ADDF4-C607-4B0C-8F47-4568A63C7711}" type="pres">
      <dgm:prSet presAssocID="{D5B03A8D-DB05-44A5-ACFA-DBBDDE45CDC2}" presName="root" presStyleCnt="0">
        <dgm:presLayoutVars>
          <dgm:dir/>
          <dgm:resizeHandles val="exact"/>
        </dgm:presLayoutVars>
      </dgm:prSet>
      <dgm:spPr/>
    </dgm:pt>
    <dgm:pt modelId="{EC6452A5-2DF4-408D-8E08-C66F71F62FD5}" type="pres">
      <dgm:prSet presAssocID="{9FB2440D-9E54-42F5-950C-7B40C016C1A9}" presName="compNode" presStyleCnt="0"/>
      <dgm:spPr/>
    </dgm:pt>
    <dgm:pt modelId="{3D487F7D-EFC9-4C8D-857D-72BD64AE9FCC}" type="pres">
      <dgm:prSet presAssocID="{9FB2440D-9E54-42F5-950C-7B40C016C1A9}" presName="bgRect" presStyleLbl="bgShp" presStyleIdx="0" presStyleCnt="5"/>
      <dgm:spPr/>
    </dgm:pt>
    <dgm:pt modelId="{42843196-D910-4FB3-BA94-312445743A96}" type="pres">
      <dgm:prSet presAssocID="{9FB2440D-9E54-42F5-950C-7B40C016C1A9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olume"/>
        </a:ext>
      </dgm:extLst>
    </dgm:pt>
    <dgm:pt modelId="{36E68A10-4B53-45FF-8174-E0139777BF88}" type="pres">
      <dgm:prSet presAssocID="{9FB2440D-9E54-42F5-950C-7B40C016C1A9}" presName="spaceRect" presStyleCnt="0"/>
      <dgm:spPr/>
    </dgm:pt>
    <dgm:pt modelId="{595650C9-0409-422C-B41E-8AE894D811C4}" type="pres">
      <dgm:prSet presAssocID="{9FB2440D-9E54-42F5-950C-7B40C016C1A9}" presName="parTx" presStyleLbl="revTx" presStyleIdx="0" presStyleCnt="5">
        <dgm:presLayoutVars>
          <dgm:chMax val="0"/>
          <dgm:chPref val="0"/>
        </dgm:presLayoutVars>
      </dgm:prSet>
      <dgm:spPr/>
    </dgm:pt>
    <dgm:pt modelId="{3C667FD2-C7D2-4998-9F06-A139D83CB4D1}" type="pres">
      <dgm:prSet presAssocID="{96C10816-A62D-4216-A6E0-33A5F1F74F4F}" presName="sibTrans" presStyleCnt="0"/>
      <dgm:spPr/>
    </dgm:pt>
    <dgm:pt modelId="{547DCD57-C080-44A6-97E0-3265E7D97797}" type="pres">
      <dgm:prSet presAssocID="{B12037C7-E05A-4456-BC2C-59742D1BE367}" presName="compNode" presStyleCnt="0"/>
      <dgm:spPr/>
    </dgm:pt>
    <dgm:pt modelId="{F4133750-DBDE-4282-ABC8-B88759650F07}" type="pres">
      <dgm:prSet presAssocID="{B12037C7-E05A-4456-BC2C-59742D1BE367}" presName="bgRect" presStyleLbl="bgShp" presStyleIdx="1" presStyleCnt="5"/>
      <dgm:spPr/>
    </dgm:pt>
    <dgm:pt modelId="{015308A9-9D4B-4AF1-BFB6-BE3CBEBF3A40}" type="pres">
      <dgm:prSet presAssocID="{B12037C7-E05A-4456-BC2C-59742D1BE367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usic Notation"/>
        </a:ext>
      </dgm:extLst>
    </dgm:pt>
    <dgm:pt modelId="{EE60CE44-7FA7-402A-8401-1B990CF79A1D}" type="pres">
      <dgm:prSet presAssocID="{B12037C7-E05A-4456-BC2C-59742D1BE367}" presName="spaceRect" presStyleCnt="0"/>
      <dgm:spPr/>
    </dgm:pt>
    <dgm:pt modelId="{33E8B654-54D1-41CE-A232-4B1DB6C667F7}" type="pres">
      <dgm:prSet presAssocID="{B12037C7-E05A-4456-BC2C-59742D1BE367}" presName="parTx" presStyleLbl="revTx" presStyleIdx="1" presStyleCnt="5">
        <dgm:presLayoutVars>
          <dgm:chMax val="0"/>
          <dgm:chPref val="0"/>
        </dgm:presLayoutVars>
      </dgm:prSet>
      <dgm:spPr/>
    </dgm:pt>
    <dgm:pt modelId="{44AD9858-C579-41A5-AFB5-5D6199B943FE}" type="pres">
      <dgm:prSet presAssocID="{6F463059-FE20-44AD-AC9E-8FAD41031B60}" presName="sibTrans" presStyleCnt="0"/>
      <dgm:spPr/>
    </dgm:pt>
    <dgm:pt modelId="{6D34FB28-1D3E-43F3-BAAB-BFEB33EC9412}" type="pres">
      <dgm:prSet presAssocID="{7F849314-E7B0-4050-9507-B2955BE59B28}" presName="compNode" presStyleCnt="0"/>
      <dgm:spPr/>
    </dgm:pt>
    <dgm:pt modelId="{FE572755-298A-41B9-9E8F-98264E073095}" type="pres">
      <dgm:prSet presAssocID="{7F849314-E7B0-4050-9507-B2955BE59B28}" presName="bgRect" presStyleLbl="bgShp" presStyleIdx="2" presStyleCnt="5"/>
      <dgm:spPr/>
    </dgm:pt>
    <dgm:pt modelId="{ADB968E2-6F1F-494F-B6A3-6E83C4F6BDEF}" type="pres">
      <dgm:prSet presAssocID="{7F849314-E7B0-4050-9507-B2955BE59B28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EEB32556-7A55-4A0C-822E-D0B3B585B620}" type="pres">
      <dgm:prSet presAssocID="{7F849314-E7B0-4050-9507-B2955BE59B28}" presName="spaceRect" presStyleCnt="0"/>
      <dgm:spPr/>
    </dgm:pt>
    <dgm:pt modelId="{D618958D-5250-435E-B02D-5E7D41E2403D}" type="pres">
      <dgm:prSet presAssocID="{7F849314-E7B0-4050-9507-B2955BE59B28}" presName="parTx" presStyleLbl="revTx" presStyleIdx="2" presStyleCnt="5">
        <dgm:presLayoutVars>
          <dgm:chMax val="0"/>
          <dgm:chPref val="0"/>
        </dgm:presLayoutVars>
      </dgm:prSet>
      <dgm:spPr/>
    </dgm:pt>
    <dgm:pt modelId="{03F8632B-79C8-4B77-86F0-F29F96E15476}" type="pres">
      <dgm:prSet presAssocID="{EBE4E0A6-DF96-41D5-8FA7-5F25BAB34617}" presName="sibTrans" presStyleCnt="0"/>
      <dgm:spPr/>
    </dgm:pt>
    <dgm:pt modelId="{0C58C20D-A12E-4862-8BBA-68B75E3527F0}" type="pres">
      <dgm:prSet presAssocID="{DC8E8E44-9809-4A03-A2D5-5842FB1EBCB4}" presName="compNode" presStyleCnt="0"/>
      <dgm:spPr/>
    </dgm:pt>
    <dgm:pt modelId="{A1376725-5450-4A0C-9132-D33D3E9E1BFC}" type="pres">
      <dgm:prSet presAssocID="{DC8E8E44-9809-4A03-A2D5-5842FB1EBCB4}" presName="bgRect" presStyleLbl="bgShp" presStyleIdx="3" presStyleCnt="5"/>
      <dgm:spPr/>
    </dgm:pt>
    <dgm:pt modelId="{412625BC-3E62-42C2-AEB2-AD250BB84C41}" type="pres">
      <dgm:prSet presAssocID="{DC8E8E44-9809-4A03-A2D5-5842FB1EBCB4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751D145F-9A98-4FA1-907E-3B60A2348D3B}" type="pres">
      <dgm:prSet presAssocID="{DC8E8E44-9809-4A03-A2D5-5842FB1EBCB4}" presName="spaceRect" presStyleCnt="0"/>
      <dgm:spPr/>
    </dgm:pt>
    <dgm:pt modelId="{6BB688E2-A092-4794-8527-0F916A2E0D4A}" type="pres">
      <dgm:prSet presAssocID="{DC8E8E44-9809-4A03-A2D5-5842FB1EBCB4}" presName="parTx" presStyleLbl="revTx" presStyleIdx="3" presStyleCnt="5">
        <dgm:presLayoutVars>
          <dgm:chMax val="0"/>
          <dgm:chPref val="0"/>
        </dgm:presLayoutVars>
      </dgm:prSet>
      <dgm:spPr/>
    </dgm:pt>
    <dgm:pt modelId="{D3D8D2C1-F7DB-4CE5-B857-371525DC3AC6}" type="pres">
      <dgm:prSet presAssocID="{2FB587D8-DA25-4514-A649-039B3E190844}" presName="sibTrans" presStyleCnt="0"/>
      <dgm:spPr/>
    </dgm:pt>
    <dgm:pt modelId="{F8B55410-F257-47DF-A93B-68CC8AFA8DDB}" type="pres">
      <dgm:prSet presAssocID="{96169338-1625-41E8-8D03-62A52B46EC3D}" presName="compNode" presStyleCnt="0"/>
      <dgm:spPr/>
    </dgm:pt>
    <dgm:pt modelId="{1271E0D9-C33F-4408-8D5C-9C3B9227479D}" type="pres">
      <dgm:prSet presAssocID="{96169338-1625-41E8-8D03-62A52B46EC3D}" presName="bgRect" presStyleLbl="bgShp" presStyleIdx="4" presStyleCnt="5"/>
      <dgm:spPr/>
    </dgm:pt>
    <dgm:pt modelId="{FE758339-5D45-4681-8324-537E6CA30EBE}" type="pres">
      <dgm:prSet presAssocID="{96169338-1625-41E8-8D03-62A52B46EC3D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5FAA4D31-24BB-4F09-BA79-7DFA050F893F}" type="pres">
      <dgm:prSet presAssocID="{96169338-1625-41E8-8D03-62A52B46EC3D}" presName="spaceRect" presStyleCnt="0"/>
      <dgm:spPr/>
    </dgm:pt>
    <dgm:pt modelId="{A8BF9B8C-A3DC-4401-BA7A-DAC062297E10}" type="pres">
      <dgm:prSet presAssocID="{96169338-1625-41E8-8D03-62A52B46EC3D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6CA3BF0E-C32E-44F1-8149-A8647B8BCD4B}" type="presOf" srcId="{96169338-1625-41E8-8D03-62A52B46EC3D}" destId="{A8BF9B8C-A3DC-4401-BA7A-DAC062297E10}" srcOrd="0" destOrd="0" presId="urn:microsoft.com/office/officeart/2018/2/layout/IconVerticalSolidList"/>
    <dgm:cxn modelId="{9474042D-D5E8-4F5B-8B34-FEF825CBCD98}" type="presOf" srcId="{9FB2440D-9E54-42F5-950C-7B40C016C1A9}" destId="{595650C9-0409-422C-B41E-8AE894D811C4}" srcOrd="0" destOrd="0" presId="urn:microsoft.com/office/officeart/2018/2/layout/IconVerticalSolidList"/>
    <dgm:cxn modelId="{F3280538-7263-4A85-86A1-4065DF85E77B}" srcId="{D5B03A8D-DB05-44A5-ACFA-DBBDDE45CDC2}" destId="{96169338-1625-41E8-8D03-62A52B46EC3D}" srcOrd="4" destOrd="0" parTransId="{1368034A-D25F-457B-9FA7-911C6F1C7B14}" sibTransId="{093BDA9D-4753-49A6-81F2-B4E8271956EB}"/>
    <dgm:cxn modelId="{3210133F-4FCD-4F95-AE5D-9AAF156BC21B}" srcId="{D5B03A8D-DB05-44A5-ACFA-DBBDDE45CDC2}" destId="{9FB2440D-9E54-42F5-950C-7B40C016C1A9}" srcOrd="0" destOrd="0" parTransId="{0B90BB4F-54C3-4D75-8D7E-4F7689D62661}" sibTransId="{96C10816-A62D-4216-A6E0-33A5F1F74F4F}"/>
    <dgm:cxn modelId="{9F964D45-E779-4109-9E79-5DF5B7692A47}" srcId="{D5B03A8D-DB05-44A5-ACFA-DBBDDE45CDC2}" destId="{7F849314-E7B0-4050-9507-B2955BE59B28}" srcOrd="2" destOrd="0" parTransId="{F0EA6A17-50A1-4626-B3D7-B93BF6F8D2FD}" sibTransId="{EBE4E0A6-DF96-41D5-8FA7-5F25BAB34617}"/>
    <dgm:cxn modelId="{42A7A161-6B60-4427-93E4-BF5C9FA5A3C0}" srcId="{D5B03A8D-DB05-44A5-ACFA-DBBDDE45CDC2}" destId="{DC8E8E44-9809-4A03-A2D5-5842FB1EBCB4}" srcOrd="3" destOrd="0" parTransId="{52F21E7E-E519-4DBE-9660-475B5D5CCC7E}" sibTransId="{2FB587D8-DA25-4514-A649-039B3E190844}"/>
    <dgm:cxn modelId="{9D0EF599-0226-46C2-9565-4FFCB444C074}" type="presOf" srcId="{D5B03A8D-DB05-44A5-ACFA-DBBDDE45CDC2}" destId="{492ADDF4-C607-4B0C-8F47-4568A63C7711}" srcOrd="0" destOrd="0" presId="urn:microsoft.com/office/officeart/2018/2/layout/IconVerticalSolidList"/>
    <dgm:cxn modelId="{A87F66CC-8530-4FF7-8420-41838068AD12}" type="presOf" srcId="{DC8E8E44-9809-4A03-A2D5-5842FB1EBCB4}" destId="{6BB688E2-A092-4794-8527-0F916A2E0D4A}" srcOrd="0" destOrd="0" presId="urn:microsoft.com/office/officeart/2018/2/layout/IconVerticalSolidList"/>
    <dgm:cxn modelId="{E40E79E3-C23A-4C0E-BCAC-FC7040C1AFD8}" srcId="{D5B03A8D-DB05-44A5-ACFA-DBBDDE45CDC2}" destId="{B12037C7-E05A-4456-BC2C-59742D1BE367}" srcOrd="1" destOrd="0" parTransId="{1BCAC672-EF47-4705-8615-87AE0A2EC322}" sibTransId="{6F463059-FE20-44AD-AC9E-8FAD41031B60}"/>
    <dgm:cxn modelId="{8FAE11E5-B121-46F7-B5BB-72726ACD7D35}" type="presOf" srcId="{B12037C7-E05A-4456-BC2C-59742D1BE367}" destId="{33E8B654-54D1-41CE-A232-4B1DB6C667F7}" srcOrd="0" destOrd="0" presId="urn:microsoft.com/office/officeart/2018/2/layout/IconVerticalSolidList"/>
    <dgm:cxn modelId="{DA0935E5-842B-412D-B5FC-D4B6614E8362}" type="presOf" srcId="{7F849314-E7B0-4050-9507-B2955BE59B28}" destId="{D618958D-5250-435E-B02D-5E7D41E2403D}" srcOrd="0" destOrd="0" presId="urn:microsoft.com/office/officeart/2018/2/layout/IconVerticalSolidList"/>
    <dgm:cxn modelId="{D8389508-E37C-4E6D-A87C-EE22CC46969F}" type="presParOf" srcId="{492ADDF4-C607-4B0C-8F47-4568A63C7711}" destId="{EC6452A5-2DF4-408D-8E08-C66F71F62FD5}" srcOrd="0" destOrd="0" presId="urn:microsoft.com/office/officeart/2018/2/layout/IconVerticalSolidList"/>
    <dgm:cxn modelId="{D7F4D302-78A4-4401-8CE5-E491B0C9FFD0}" type="presParOf" srcId="{EC6452A5-2DF4-408D-8E08-C66F71F62FD5}" destId="{3D487F7D-EFC9-4C8D-857D-72BD64AE9FCC}" srcOrd="0" destOrd="0" presId="urn:microsoft.com/office/officeart/2018/2/layout/IconVerticalSolidList"/>
    <dgm:cxn modelId="{4421C0BA-996C-4F87-890B-E6E8E2E5F000}" type="presParOf" srcId="{EC6452A5-2DF4-408D-8E08-C66F71F62FD5}" destId="{42843196-D910-4FB3-BA94-312445743A96}" srcOrd="1" destOrd="0" presId="urn:microsoft.com/office/officeart/2018/2/layout/IconVerticalSolidList"/>
    <dgm:cxn modelId="{04E2B574-4EA5-4432-84E2-4A10754092A1}" type="presParOf" srcId="{EC6452A5-2DF4-408D-8E08-C66F71F62FD5}" destId="{36E68A10-4B53-45FF-8174-E0139777BF88}" srcOrd="2" destOrd="0" presId="urn:microsoft.com/office/officeart/2018/2/layout/IconVerticalSolidList"/>
    <dgm:cxn modelId="{B9297AF9-E1E9-485D-9D1E-F91A7BB66B21}" type="presParOf" srcId="{EC6452A5-2DF4-408D-8E08-C66F71F62FD5}" destId="{595650C9-0409-422C-B41E-8AE894D811C4}" srcOrd="3" destOrd="0" presId="urn:microsoft.com/office/officeart/2018/2/layout/IconVerticalSolidList"/>
    <dgm:cxn modelId="{DA44999B-9DAB-4A21-A39B-4730B13229BA}" type="presParOf" srcId="{492ADDF4-C607-4B0C-8F47-4568A63C7711}" destId="{3C667FD2-C7D2-4998-9F06-A139D83CB4D1}" srcOrd="1" destOrd="0" presId="urn:microsoft.com/office/officeart/2018/2/layout/IconVerticalSolidList"/>
    <dgm:cxn modelId="{17520EBF-ADCC-4B7E-BD57-F1CDD0BF9533}" type="presParOf" srcId="{492ADDF4-C607-4B0C-8F47-4568A63C7711}" destId="{547DCD57-C080-44A6-97E0-3265E7D97797}" srcOrd="2" destOrd="0" presId="urn:microsoft.com/office/officeart/2018/2/layout/IconVerticalSolidList"/>
    <dgm:cxn modelId="{79AB4D71-6DB4-40F8-9450-7AE5D8EA44E0}" type="presParOf" srcId="{547DCD57-C080-44A6-97E0-3265E7D97797}" destId="{F4133750-DBDE-4282-ABC8-B88759650F07}" srcOrd="0" destOrd="0" presId="urn:microsoft.com/office/officeart/2018/2/layout/IconVerticalSolidList"/>
    <dgm:cxn modelId="{D8DFF348-C374-4C99-B59A-3E84BD30A4DE}" type="presParOf" srcId="{547DCD57-C080-44A6-97E0-3265E7D97797}" destId="{015308A9-9D4B-4AF1-BFB6-BE3CBEBF3A40}" srcOrd="1" destOrd="0" presId="urn:microsoft.com/office/officeart/2018/2/layout/IconVerticalSolidList"/>
    <dgm:cxn modelId="{C15409AF-84BA-4E53-846B-EF90D72E57A2}" type="presParOf" srcId="{547DCD57-C080-44A6-97E0-3265E7D97797}" destId="{EE60CE44-7FA7-402A-8401-1B990CF79A1D}" srcOrd="2" destOrd="0" presId="urn:microsoft.com/office/officeart/2018/2/layout/IconVerticalSolidList"/>
    <dgm:cxn modelId="{3B86B1A3-D407-4B64-883C-7C4D78870304}" type="presParOf" srcId="{547DCD57-C080-44A6-97E0-3265E7D97797}" destId="{33E8B654-54D1-41CE-A232-4B1DB6C667F7}" srcOrd="3" destOrd="0" presId="urn:microsoft.com/office/officeart/2018/2/layout/IconVerticalSolidList"/>
    <dgm:cxn modelId="{03D2CCC5-93A6-4E4D-9F12-CA4984756E11}" type="presParOf" srcId="{492ADDF4-C607-4B0C-8F47-4568A63C7711}" destId="{44AD9858-C579-41A5-AFB5-5D6199B943FE}" srcOrd="3" destOrd="0" presId="urn:microsoft.com/office/officeart/2018/2/layout/IconVerticalSolidList"/>
    <dgm:cxn modelId="{2A465355-9B8C-472E-AF62-6360515EF223}" type="presParOf" srcId="{492ADDF4-C607-4B0C-8F47-4568A63C7711}" destId="{6D34FB28-1D3E-43F3-BAAB-BFEB33EC9412}" srcOrd="4" destOrd="0" presId="urn:microsoft.com/office/officeart/2018/2/layout/IconVerticalSolidList"/>
    <dgm:cxn modelId="{6F15FAEC-BB5D-4725-8D71-16DD5C5D00F5}" type="presParOf" srcId="{6D34FB28-1D3E-43F3-BAAB-BFEB33EC9412}" destId="{FE572755-298A-41B9-9E8F-98264E073095}" srcOrd="0" destOrd="0" presId="urn:microsoft.com/office/officeart/2018/2/layout/IconVerticalSolidList"/>
    <dgm:cxn modelId="{60E3EEAE-684E-4AB2-A11D-263B058709D1}" type="presParOf" srcId="{6D34FB28-1D3E-43F3-BAAB-BFEB33EC9412}" destId="{ADB968E2-6F1F-494F-B6A3-6E83C4F6BDEF}" srcOrd="1" destOrd="0" presId="urn:microsoft.com/office/officeart/2018/2/layout/IconVerticalSolidList"/>
    <dgm:cxn modelId="{C47F3AB0-915C-4813-A7E6-877FA247698F}" type="presParOf" srcId="{6D34FB28-1D3E-43F3-BAAB-BFEB33EC9412}" destId="{EEB32556-7A55-4A0C-822E-D0B3B585B620}" srcOrd="2" destOrd="0" presId="urn:microsoft.com/office/officeart/2018/2/layout/IconVerticalSolidList"/>
    <dgm:cxn modelId="{B3521845-082A-40B3-A88B-360FD3E30457}" type="presParOf" srcId="{6D34FB28-1D3E-43F3-BAAB-BFEB33EC9412}" destId="{D618958D-5250-435E-B02D-5E7D41E2403D}" srcOrd="3" destOrd="0" presId="urn:microsoft.com/office/officeart/2018/2/layout/IconVerticalSolidList"/>
    <dgm:cxn modelId="{5F0C5BE2-057A-4BC3-B0BB-4FB48CA6705D}" type="presParOf" srcId="{492ADDF4-C607-4B0C-8F47-4568A63C7711}" destId="{03F8632B-79C8-4B77-86F0-F29F96E15476}" srcOrd="5" destOrd="0" presId="urn:microsoft.com/office/officeart/2018/2/layout/IconVerticalSolidList"/>
    <dgm:cxn modelId="{DFE2055B-F7C0-496A-9B59-F3D0C3078843}" type="presParOf" srcId="{492ADDF4-C607-4B0C-8F47-4568A63C7711}" destId="{0C58C20D-A12E-4862-8BBA-68B75E3527F0}" srcOrd="6" destOrd="0" presId="urn:microsoft.com/office/officeart/2018/2/layout/IconVerticalSolidList"/>
    <dgm:cxn modelId="{6661D3FD-4324-444C-AB86-82EBCC00C855}" type="presParOf" srcId="{0C58C20D-A12E-4862-8BBA-68B75E3527F0}" destId="{A1376725-5450-4A0C-9132-D33D3E9E1BFC}" srcOrd="0" destOrd="0" presId="urn:microsoft.com/office/officeart/2018/2/layout/IconVerticalSolidList"/>
    <dgm:cxn modelId="{2EA9FC79-6CCD-4B8F-9ABA-A1E4537F98F6}" type="presParOf" srcId="{0C58C20D-A12E-4862-8BBA-68B75E3527F0}" destId="{412625BC-3E62-42C2-AEB2-AD250BB84C41}" srcOrd="1" destOrd="0" presId="urn:microsoft.com/office/officeart/2018/2/layout/IconVerticalSolidList"/>
    <dgm:cxn modelId="{53468C56-9C97-471D-A1B2-BB43F4319325}" type="presParOf" srcId="{0C58C20D-A12E-4862-8BBA-68B75E3527F0}" destId="{751D145F-9A98-4FA1-907E-3B60A2348D3B}" srcOrd="2" destOrd="0" presId="urn:microsoft.com/office/officeart/2018/2/layout/IconVerticalSolidList"/>
    <dgm:cxn modelId="{0DB1154F-9B43-4D3D-AF94-C038F1207B31}" type="presParOf" srcId="{0C58C20D-A12E-4862-8BBA-68B75E3527F0}" destId="{6BB688E2-A092-4794-8527-0F916A2E0D4A}" srcOrd="3" destOrd="0" presId="urn:microsoft.com/office/officeart/2018/2/layout/IconVerticalSolidList"/>
    <dgm:cxn modelId="{B141E86F-8880-41B2-A501-517189301E30}" type="presParOf" srcId="{492ADDF4-C607-4B0C-8F47-4568A63C7711}" destId="{D3D8D2C1-F7DB-4CE5-B857-371525DC3AC6}" srcOrd="7" destOrd="0" presId="urn:microsoft.com/office/officeart/2018/2/layout/IconVerticalSolidList"/>
    <dgm:cxn modelId="{7ECCBA8E-5F2F-4E7E-8E83-464BC1330AFA}" type="presParOf" srcId="{492ADDF4-C607-4B0C-8F47-4568A63C7711}" destId="{F8B55410-F257-47DF-A93B-68CC8AFA8DDB}" srcOrd="8" destOrd="0" presId="urn:microsoft.com/office/officeart/2018/2/layout/IconVerticalSolidList"/>
    <dgm:cxn modelId="{5219F923-5A51-4152-9460-BBF405C26308}" type="presParOf" srcId="{F8B55410-F257-47DF-A93B-68CC8AFA8DDB}" destId="{1271E0D9-C33F-4408-8D5C-9C3B9227479D}" srcOrd="0" destOrd="0" presId="urn:microsoft.com/office/officeart/2018/2/layout/IconVerticalSolidList"/>
    <dgm:cxn modelId="{B88DD93C-2F45-4F23-87E1-F623E899DC58}" type="presParOf" srcId="{F8B55410-F257-47DF-A93B-68CC8AFA8DDB}" destId="{FE758339-5D45-4681-8324-537E6CA30EBE}" srcOrd="1" destOrd="0" presId="urn:microsoft.com/office/officeart/2018/2/layout/IconVerticalSolidList"/>
    <dgm:cxn modelId="{808DC6AB-BF25-4B27-8E63-C9A7932A114C}" type="presParOf" srcId="{F8B55410-F257-47DF-A93B-68CC8AFA8DDB}" destId="{5FAA4D31-24BB-4F09-BA79-7DFA050F893F}" srcOrd="2" destOrd="0" presId="urn:microsoft.com/office/officeart/2018/2/layout/IconVerticalSolidList"/>
    <dgm:cxn modelId="{86C6E214-C600-451B-AD1C-F3CE030F45A9}" type="presParOf" srcId="{F8B55410-F257-47DF-A93B-68CC8AFA8DDB}" destId="{A8BF9B8C-A3DC-4401-BA7A-DAC062297E1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CD73E2-69AD-2241-B7FD-E34A116FEFC3}">
      <dsp:nvSpPr>
        <dsp:cNvPr id="0" name=""/>
        <dsp:cNvSpPr/>
      </dsp:nvSpPr>
      <dsp:spPr>
        <a:xfrm>
          <a:off x="0" y="0"/>
          <a:ext cx="8143240" cy="79070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Horn in F vs. most other instruments in B-flat or C</a:t>
          </a:r>
        </a:p>
      </dsp:txBody>
      <dsp:txXfrm>
        <a:off x="23159" y="23159"/>
        <a:ext cx="7223196" cy="744384"/>
      </dsp:txXfrm>
    </dsp:sp>
    <dsp:sp modelId="{0DE4147F-48AE-2F4C-85A5-D7D1D853EB28}">
      <dsp:nvSpPr>
        <dsp:cNvPr id="0" name=""/>
        <dsp:cNvSpPr/>
      </dsp:nvSpPr>
      <dsp:spPr>
        <a:xfrm>
          <a:off x="681996" y="934466"/>
          <a:ext cx="8143240" cy="790702"/>
        </a:xfrm>
        <a:prstGeom prst="roundRect">
          <a:avLst>
            <a:gd name="adj" fmla="val 10000"/>
          </a:avLst>
        </a:prstGeom>
        <a:solidFill>
          <a:schemeClr val="accent2">
            <a:hueOff val="2079554"/>
            <a:satOff val="11835"/>
            <a:lumOff val="366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In band warm-ups, horn 5</a:t>
          </a:r>
          <a:r>
            <a:rPr lang="en-US" sz="2100" kern="1200" baseline="30000"/>
            <a:t>th</a:t>
          </a:r>
          <a:r>
            <a:rPr lang="en-US" sz="2100" kern="1200"/>
            <a:t> lower or 4</a:t>
          </a:r>
          <a:r>
            <a:rPr lang="en-US" sz="2100" kern="1200" baseline="30000"/>
            <a:t>th</a:t>
          </a:r>
          <a:r>
            <a:rPr lang="en-US" sz="2100" kern="1200"/>
            <a:t> higher than the range they actually should warm up on</a:t>
          </a:r>
        </a:p>
      </dsp:txBody>
      <dsp:txXfrm>
        <a:off x="705155" y="957625"/>
        <a:ext cx="6900969" cy="744384"/>
      </dsp:txXfrm>
    </dsp:sp>
    <dsp:sp modelId="{B2521E07-43D6-A54B-B31D-01F6A3257F3D}">
      <dsp:nvSpPr>
        <dsp:cNvPr id="0" name=""/>
        <dsp:cNvSpPr/>
      </dsp:nvSpPr>
      <dsp:spPr>
        <a:xfrm>
          <a:off x="1353813" y="1868932"/>
          <a:ext cx="8143240" cy="790702"/>
        </a:xfrm>
        <a:prstGeom prst="roundRect">
          <a:avLst>
            <a:gd name="adj" fmla="val 10000"/>
          </a:avLst>
        </a:prstGeom>
        <a:solidFill>
          <a:schemeClr val="accent2">
            <a:hueOff val="4159107"/>
            <a:satOff val="23669"/>
            <a:lumOff val="732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If playing higher octave, stresses embouchure muscles before warming up</a:t>
          </a:r>
        </a:p>
      </dsp:txBody>
      <dsp:txXfrm>
        <a:off x="1376972" y="1892091"/>
        <a:ext cx="6911148" cy="744384"/>
      </dsp:txXfrm>
    </dsp:sp>
    <dsp:sp modelId="{8C3A77E7-BB81-3142-A4F7-F7D0DCC61FB2}">
      <dsp:nvSpPr>
        <dsp:cNvPr id="0" name=""/>
        <dsp:cNvSpPr/>
      </dsp:nvSpPr>
      <dsp:spPr>
        <a:xfrm>
          <a:off x="2035809" y="2803397"/>
          <a:ext cx="8143240" cy="790702"/>
        </a:xfrm>
        <a:prstGeom prst="roundRect">
          <a:avLst>
            <a:gd name="adj" fmla="val 10000"/>
          </a:avLst>
        </a:prstGeom>
        <a:solidFill>
          <a:schemeClr val="accent2">
            <a:hueOff val="6238660"/>
            <a:satOff val="35504"/>
            <a:lumOff val="1098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If playing lower octave, warms up more effectively, but then sudden shift to high register in repertoire</a:t>
          </a:r>
        </a:p>
      </dsp:txBody>
      <dsp:txXfrm>
        <a:off x="2058968" y="2826556"/>
        <a:ext cx="6900969" cy="744384"/>
      </dsp:txXfrm>
    </dsp:sp>
    <dsp:sp modelId="{9F25D42A-C0F9-5145-BAE5-D9EE7EF7CB67}">
      <dsp:nvSpPr>
        <dsp:cNvPr id="0" name=""/>
        <dsp:cNvSpPr/>
      </dsp:nvSpPr>
      <dsp:spPr>
        <a:xfrm>
          <a:off x="7629283" y="605605"/>
          <a:ext cx="513956" cy="51395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7744923" y="605605"/>
        <a:ext cx="282676" cy="386752"/>
      </dsp:txXfrm>
    </dsp:sp>
    <dsp:sp modelId="{18228599-3B97-184F-ABA4-170FF5B1C455}">
      <dsp:nvSpPr>
        <dsp:cNvPr id="0" name=""/>
        <dsp:cNvSpPr/>
      </dsp:nvSpPr>
      <dsp:spPr>
        <a:xfrm>
          <a:off x="8311280" y="1540071"/>
          <a:ext cx="513956" cy="51395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3105493"/>
            <a:satOff val="13536"/>
            <a:lumOff val="1472"/>
            <a:alphaOff val="0"/>
          </a:schemeClr>
        </a:solidFill>
        <a:ln w="12700" cap="flat" cmpd="sng" algn="in">
          <a:solidFill>
            <a:schemeClr val="accent2">
              <a:tint val="40000"/>
              <a:alpha val="90000"/>
              <a:hueOff val="3105493"/>
              <a:satOff val="13536"/>
              <a:lumOff val="147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8426920" y="1540071"/>
        <a:ext cx="282676" cy="386752"/>
      </dsp:txXfrm>
    </dsp:sp>
    <dsp:sp modelId="{7DB340A9-93B6-FB4E-B4A3-C87F5E4E44C3}">
      <dsp:nvSpPr>
        <dsp:cNvPr id="0" name=""/>
        <dsp:cNvSpPr/>
      </dsp:nvSpPr>
      <dsp:spPr>
        <a:xfrm>
          <a:off x="8983097" y="2474537"/>
          <a:ext cx="513956" cy="51395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6210986"/>
            <a:satOff val="27072"/>
            <a:lumOff val="2943"/>
            <a:alphaOff val="0"/>
          </a:schemeClr>
        </a:solidFill>
        <a:ln w="12700" cap="flat" cmpd="sng" algn="in">
          <a:solidFill>
            <a:schemeClr val="accent2">
              <a:tint val="40000"/>
              <a:alpha val="90000"/>
              <a:hueOff val="6210986"/>
              <a:satOff val="27072"/>
              <a:lumOff val="294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9098737" y="2474537"/>
        <a:ext cx="282676" cy="3867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487F7D-EFC9-4C8D-857D-72BD64AE9FCC}">
      <dsp:nvSpPr>
        <dsp:cNvPr id="0" name=""/>
        <dsp:cNvSpPr/>
      </dsp:nvSpPr>
      <dsp:spPr>
        <a:xfrm>
          <a:off x="0" y="5357"/>
          <a:ext cx="5994400" cy="114121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843196-D910-4FB3-BA94-312445743A96}">
      <dsp:nvSpPr>
        <dsp:cNvPr id="0" name=""/>
        <dsp:cNvSpPr/>
      </dsp:nvSpPr>
      <dsp:spPr>
        <a:xfrm>
          <a:off x="345217" y="262130"/>
          <a:ext cx="627667" cy="62766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5650C9-0409-422C-B41E-8AE894D811C4}">
      <dsp:nvSpPr>
        <dsp:cNvPr id="0" name=""/>
        <dsp:cNvSpPr/>
      </dsp:nvSpPr>
      <dsp:spPr>
        <a:xfrm>
          <a:off x="1318102" y="5357"/>
          <a:ext cx="4676297" cy="11412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778" tIns="120778" rIns="120778" bIns="120778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Optimal horn tone quality</a:t>
          </a:r>
        </a:p>
      </dsp:txBody>
      <dsp:txXfrm>
        <a:off x="1318102" y="5357"/>
        <a:ext cx="4676297" cy="1141213"/>
      </dsp:txXfrm>
    </dsp:sp>
    <dsp:sp modelId="{F4133750-DBDE-4282-ABC8-B88759650F07}">
      <dsp:nvSpPr>
        <dsp:cNvPr id="0" name=""/>
        <dsp:cNvSpPr/>
      </dsp:nvSpPr>
      <dsp:spPr>
        <a:xfrm>
          <a:off x="0" y="1431875"/>
          <a:ext cx="5994400" cy="114121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5308A9-9D4B-4AF1-BFB6-BE3CBEBF3A40}">
      <dsp:nvSpPr>
        <dsp:cNvPr id="0" name=""/>
        <dsp:cNvSpPr/>
      </dsp:nvSpPr>
      <dsp:spPr>
        <a:xfrm>
          <a:off x="345217" y="1688648"/>
          <a:ext cx="627667" cy="62766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E8B654-54D1-41CE-A232-4B1DB6C667F7}">
      <dsp:nvSpPr>
        <dsp:cNvPr id="0" name=""/>
        <dsp:cNvSpPr/>
      </dsp:nvSpPr>
      <dsp:spPr>
        <a:xfrm>
          <a:off x="1318102" y="1431875"/>
          <a:ext cx="4676297" cy="11412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778" tIns="120778" rIns="120778" bIns="120778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Intonation</a:t>
          </a:r>
        </a:p>
      </dsp:txBody>
      <dsp:txXfrm>
        <a:off x="1318102" y="1431875"/>
        <a:ext cx="4676297" cy="1141213"/>
      </dsp:txXfrm>
    </dsp:sp>
    <dsp:sp modelId="{FE572755-298A-41B9-9E8F-98264E073095}">
      <dsp:nvSpPr>
        <dsp:cNvPr id="0" name=""/>
        <dsp:cNvSpPr/>
      </dsp:nvSpPr>
      <dsp:spPr>
        <a:xfrm>
          <a:off x="0" y="2858392"/>
          <a:ext cx="5994400" cy="114121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B968E2-6F1F-494F-B6A3-6E83C4F6BDEF}">
      <dsp:nvSpPr>
        <dsp:cNvPr id="0" name=""/>
        <dsp:cNvSpPr/>
      </dsp:nvSpPr>
      <dsp:spPr>
        <a:xfrm>
          <a:off x="345217" y="3115165"/>
          <a:ext cx="627667" cy="62766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18958D-5250-435E-B02D-5E7D41E2403D}">
      <dsp:nvSpPr>
        <dsp:cNvPr id="0" name=""/>
        <dsp:cNvSpPr/>
      </dsp:nvSpPr>
      <dsp:spPr>
        <a:xfrm>
          <a:off x="1318102" y="2858392"/>
          <a:ext cx="4676297" cy="11412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778" tIns="120778" rIns="120778" bIns="120778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Accuracy</a:t>
          </a:r>
        </a:p>
      </dsp:txBody>
      <dsp:txXfrm>
        <a:off x="1318102" y="2858392"/>
        <a:ext cx="4676297" cy="1141213"/>
      </dsp:txXfrm>
    </dsp:sp>
    <dsp:sp modelId="{A1376725-5450-4A0C-9132-D33D3E9E1BFC}">
      <dsp:nvSpPr>
        <dsp:cNvPr id="0" name=""/>
        <dsp:cNvSpPr/>
      </dsp:nvSpPr>
      <dsp:spPr>
        <a:xfrm>
          <a:off x="0" y="4284909"/>
          <a:ext cx="5994400" cy="114121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2625BC-3E62-42C2-AEB2-AD250BB84C41}">
      <dsp:nvSpPr>
        <dsp:cNvPr id="0" name=""/>
        <dsp:cNvSpPr/>
      </dsp:nvSpPr>
      <dsp:spPr>
        <a:xfrm>
          <a:off x="345217" y="4541683"/>
          <a:ext cx="627667" cy="62766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B688E2-A092-4794-8527-0F916A2E0D4A}">
      <dsp:nvSpPr>
        <dsp:cNvPr id="0" name=""/>
        <dsp:cNvSpPr/>
      </dsp:nvSpPr>
      <dsp:spPr>
        <a:xfrm>
          <a:off x="1318102" y="4284909"/>
          <a:ext cx="4676297" cy="11412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778" tIns="120778" rIns="120778" bIns="120778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Teaching only B-flat side fingerings may be easier in a combined class with beginning trumpet, but will sacrifice tone and intonation</a:t>
          </a:r>
        </a:p>
      </dsp:txBody>
      <dsp:txXfrm>
        <a:off x="1318102" y="4284909"/>
        <a:ext cx="4676297" cy="1141213"/>
      </dsp:txXfrm>
    </dsp:sp>
    <dsp:sp modelId="{1271E0D9-C33F-4408-8D5C-9C3B9227479D}">
      <dsp:nvSpPr>
        <dsp:cNvPr id="0" name=""/>
        <dsp:cNvSpPr/>
      </dsp:nvSpPr>
      <dsp:spPr>
        <a:xfrm>
          <a:off x="0" y="5711427"/>
          <a:ext cx="5994400" cy="114121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758339-5D45-4681-8324-537E6CA30EBE}">
      <dsp:nvSpPr>
        <dsp:cNvPr id="0" name=""/>
        <dsp:cNvSpPr/>
      </dsp:nvSpPr>
      <dsp:spPr>
        <a:xfrm>
          <a:off x="345217" y="5968200"/>
          <a:ext cx="627667" cy="62766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BF9B8C-A3DC-4401-BA7A-DAC062297E10}">
      <dsp:nvSpPr>
        <dsp:cNvPr id="0" name=""/>
        <dsp:cNvSpPr/>
      </dsp:nvSpPr>
      <dsp:spPr>
        <a:xfrm>
          <a:off x="1318102" y="5711427"/>
          <a:ext cx="4676297" cy="11412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778" tIns="120778" rIns="120778" bIns="120778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Force students to relearn fingerings when moving from single to double horn</a:t>
          </a:r>
        </a:p>
      </dsp:txBody>
      <dsp:txXfrm>
        <a:off x="1318102" y="5711427"/>
        <a:ext cx="4676297" cy="11412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8T22:39:25.972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6128 8403 24575,'-79'0'0,"-12"0"0,42 0 0,-2 0 0,-8 0 0,-3 0 0,-3 0 0,0 0 0,0 0 0,2 0 0,6 0 0,2 0 0,-37 0 0,18 0 0,12-2 0,8-3 0,3-3 0,-1-6 0,3 0 0,4 0 0,4 1 0,3 4 0,-3 1 0,-1-3 0,-5-1 0,-2-5 0,-2-2 0,0-1 0,3-1 0,3 1 0,3-1 0,3-1 0,4-4 0,4-1 0,4 3 0,3-1 0,1 1 0,-1-2 0,0-5 0,-3-8 0,1-10 0,1-6 0,0-2 0,3-1 0,4 1 0,2 3 0,4 3 0,3 4 0,4 4 0,0 5 0,3 5 0,-1 4 0,-2 2 0,3 3 0,-3 4 0,-3 0 0,2-3 0,-4-8 0,-1-7 0,-4-4 0,-5 1 0,-2 0 0,-6-3 0,-4-3 0,-6-9 0,-3-10 0,-3-9 0,-3-12 0,22 38 0,1-2 0,-2-3 0,0-2 0,-3-3 0,0-1 0,1 0 0,-2 1 0,1 2 0,-2 2 0,0 3 0,0 1 0,0 3 0,-1 1 0,-1-1 0,-1 0 0,-2-5 0,0 0 0,-2-2 0,-1-1 0,-2-3 0,-1 1 0,0 2 0,0 1 0,3 5 0,1 2 0,4 6 0,3 3 0,-16-23 0,11 19 0,-11 2 0,-18-15 0,21 18 0,0-4 0,-5-8 0,1-4 0,-1-7 0,3-2 0,3 3 0,3 0 0,5 6 0,4 1 0,4 7 0,3 3 0,-9-22 0,2 9 0,0 3 0,0 7 0,-2 6 0,3 2 0,1 0 0,1-7 0,0-5 0,-4-5 0,0-3 0,-2 4 0,1 6 0,3 5 0,-2 5 0,-1-1 0,-1-3 0,-2 0 0,-1-2 0,-3 0 0,-2-1 0,1 1 0,0 0 0,-1-3 0,-1-7 0,-4-7 0,0-5 0,-4-3 0,-4 2 0,-5 2 0,25 30 0,-2 0 0,-4-1 0,0-1 0,-3-1 0,-1-1 0,-2-2 0,0 0 0,1 2 0,2-1 0,4 3 0,1-1 0,2 2 0,3-1 0,-24-32 0,11 1 0,7 2 0,10 6 0,4 6 0,7 6 0,2 7 0,4-3 0,4-1 0,0-1 0,1-5 0,-1 6 0,-1 1 0,0 1 0,0 2 0,2-6 0,0-4 0,3 0 0,2-3 0,1 3 0,2 3 0,0-3 0,0 3 0,0 0 0,0 2 0,0 1 0,0 1 0,3-1 0,6 1 0,5 4 0,6 4 0,5 3 0,8-1 0,8-1 0,8-1 0,4 0 0,0 4 0,-3 1 0,-3 1 0,1-1 0,0 0 0,0 0 0,-4 5 0,-7 2 0,-2-1 0,0-1 0,5-6 0,5-6 0,3-2 0,-2-1 0,-9 8 0,-4 5 0,-7 7 0,-3 6 0,0 2 0,-1 0 0,4 0 0,4-3 0,4 0 0,1 2 0,3 2 0,6 3 0,6 2 0,8 2 0,5 3 0,3 0 0,1 2 0,-2 0 0,-3 4 0,-6 7 0,-5 5 0,-4 8 0,-3 1 0,-3 2 0,0 3 0,0 1 0,0 2 0,1 3 0,-2 3 0,-2 2 0,2 5 0,4 1 0,3 2 0,1-1 0,0-2 0,-4 0 0,0 2 0,0 0 0,1-2 0,-4-4 0,-2-4 0,-4-5 0,-3-4 0,0-2 0,-1 0 0,1 2 0,0-1 0,1 1 0,2-3 0,1-2 0,4 1 0,1-1 0,1 3 0,2 2 0,3 4 0,0 3 0,1 3 0,-1 6 0,-2 4 0,-2 6 0,0 7 0,-2 0 0,0-1 0,5 0 0,3-7 0,5-6 0,4-5 0,2-4 0,5 0 0,1 3 0,1 2 0,-4 2 0,-7 0 0,-7 2 0,-9 2 0,-4 5 0,-1 3 0,1-3 0,1 0 0,6 1 0,5 5 0,5 15 0,-22-32 0,-1 1 0,1 5 0,-1 2 0,-1 1 0,-1 1 0,-2-1 0,-2-1 0,-4-2 0,0-1 0,13 41 0,-5-12 0,-4-17 0,-1-12 0,-2-8 0,7-1 0,18 15 0,7 16 0,-5-1 0,-9 8 0,-8 7 0,-11-37 0,1 0 0,2 3 0,1-1 0,20 33 0,-10-23 0,-9-16 0,-3-5 0,-3-1 0,0 0 0,0-2 0,-1-4 0,0-3 0,0-1 0,0 0 0,3 9 0,1 7 0,3 11 0,4 7 0,0-1 0,0-3 0,-4-8 0,-4-6 0,-1-6 0,-2-1 0,1-3 0,0 1 0,2 1 0,0 0 0,5 3 0,5 2 0,8 6 0,5 4 0,-2 0 0,-2 0 0,-6-1 0,-6-2 0,-4 3 0,-1 3 0,0 2 0,-1 2 0,-2 0 0,-3-5 0,-2-3 0,-3-6 0,-1-5 0,-2-3 0,2-4 0,-1 0 0,2-1 0,3 1 0,1 0 0,5 2 0,8 2 0,7 2 0,3 6 0,2 2 0,-4 2 0,-4-4 0,-5-3 0,-5-3 0,-4-4 0,-6-3 0,-3-4 0,0 0 0,0-2 0,3 4 0,3 5 0,3 2 0,2 4 0,3-2 0,1 0 0,-1-1 0,-1-2 0,-2-2 0,-4-1 0,-2-2 0,-5-1 0,-2-4 0,-3 0 0,-2-1 0,1 1 0,-1 4 0,1 3 0,-1 5 0,3 4 0,-1 3 0,0 0 0,1-2 0,-1-1 0,0-4 0,-2-3 0,2 0 0,-2-3 0,0-1 0,-1 0 0,-2 1 0,0 0 0,0 4 0,0 3 0,0 0 0,0 5 0,-2 2 0,-7 3 0,-8 6 0,-8-3 0,-6-3 0,-2-5 0,0-5 0,-1-3 0,0-1 0,2-3 0,2-1 0,4-4 0,2-2 0,3-3 0,2-1 0,0 0 0,-1-2 0,0-3 0,2-4 0,0-4 0,4-2 0,-1-3 0,1-1 0,0-1 0,-3 0 0,1 0 0,0 0 0,1 0 0,0 0 0,-1 0 0,0 0 0,1 0 0,3-2 0,1-1 0,2 0 0,0 1 0,-5-1 0,1-2 0,-3-1 0,2 0 0,2 1 0,-6-3 0,-2-2 0,0 2 0,1 0 0,2 3 0,2 0 0,1 1 0,-1 2 0,2-1 0,-1 0 0,-3 0 0,-1-1 0,-2-1 0,0-2 0,0 0 0,2 0 0,1-1 0,2 0 0,0 0 0,0 0 0,0 1 0,0 0 0,4-1 0,0 2 0,-1-1 0,-1 0 0,-1 1 0,0 0 0,3 0 0,1 0 0,2 2 0,-1-1 0,-1 1 0,2 0 0,-1-1 0,2 0 0,-1-2 0,-1 1 0,1-2 0,1 2 0,-1 1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1/22/25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1/22/25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1/22/25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1/22/25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1/22/25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1/22/25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1/22/25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1/22/25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1/22/25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1/22/25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1/22/25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1/22/25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dx.doi.org/10.1121/1.4829533" TargetMode="Externa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urenhunthorn.com/mmc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urenhunthorn.com/" TargetMode="External"/><Relationship Id="rId2" Type="http://schemas.openxmlformats.org/officeDocument/2006/relationships/hyperlink" Target="mailto:Lauren.hunt@interlochen.org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laurenhunthorn.com/mmc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AB4FFECA-0832-4FE3-B587-054A0F2D80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CD4D36-E2FB-C34A-9805-1E4AEFB968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0257" y="864911"/>
            <a:ext cx="9031484" cy="3467282"/>
          </a:xfrm>
        </p:spPr>
        <p:txBody>
          <a:bodyPr anchor="b">
            <a:normAutofit/>
          </a:bodyPr>
          <a:lstStyle/>
          <a:p>
            <a:r>
              <a:rPr lang="en-US" sz="8000" dirty="0"/>
              <a:t>Seven Steps to A Better French Horn Section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C65858E6-5C0F-4AAE-A1AC-29BA07FFEE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070707"/>
            <a:ext cx="12192000" cy="1787292"/>
          </a:xfrm>
          <a:custGeom>
            <a:avLst/>
            <a:gdLst>
              <a:gd name="connsiteX0" fmla="*/ 619389 w 12192000"/>
              <a:gd name="connsiteY0" fmla="*/ 0 h 1787292"/>
              <a:gd name="connsiteX1" fmla="*/ 687652 w 12192000"/>
              <a:gd name="connsiteY1" fmla="*/ 3175 h 1787292"/>
              <a:gd name="connsiteX2" fmla="*/ 747977 w 12192000"/>
              <a:gd name="connsiteY2" fmla="*/ 9525 h 1787292"/>
              <a:gd name="connsiteX3" fmla="*/ 800364 w 12192000"/>
              <a:gd name="connsiteY3" fmla="*/ 20637 h 1787292"/>
              <a:gd name="connsiteX4" fmla="*/ 846402 w 12192000"/>
              <a:gd name="connsiteY4" fmla="*/ 36512 h 1787292"/>
              <a:gd name="connsiteX5" fmla="*/ 887677 w 12192000"/>
              <a:gd name="connsiteY5" fmla="*/ 52387 h 1787292"/>
              <a:gd name="connsiteX6" fmla="*/ 924189 w 12192000"/>
              <a:gd name="connsiteY6" fmla="*/ 68262 h 1787292"/>
              <a:gd name="connsiteX7" fmla="*/ 962289 w 12192000"/>
              <a:gd name="connsiteY7" fmla="*/ 87312 h 1787292"/>
              <a:gd name="connsiteX8" fmla="*/ 1000389 w 12192000"/>
              <a:gd name="connsiteY8" fmla="*/ 106362 h 1787292"/>
              <a:gd name="connsiteX9" fmla="*/ 1036902 w 12192000"/>
              <a:gd name="connsiteY9" fmla="*/ 125412 h 1787292"/>
              <a:gd name="connsiteX10" fmla="*/ 1078177 w 12192000"/>
              <a:gd name="connsiteY10" fmla="*/ 141287 h 1787292"/>
              <a:gd name="connsiteX11" fmla="*/ 1124214 w 12192000"/>
              <a:gd name="connsiteY11" fmla="*/ 155575 h 1787292"/>
              <a:gd name="connsiteX12" fmla="*/ 1176602 w 12192000"/>
              <a:gd name="connsiteY12" fmla="*/ 166687 h 1787292"/>
              <a:gd name="connsiteX13" fmla="*/ 1236927 w 12192000"/>
              <a:gd name="connsiteY13" fmla="*/ 174625 h 1787292"/>
              <a:gd name="connsiteX14" fmla="*/ 1305189 w 12192000"/>
              <a:gd name="connsiteY14" fmla="*/ 176212 h 1787292"/>
              <a:gd name="connsiteX15" fmla="*/ 1373452 w 12192000"/>
              <a:gd name="connsiteY15" fmla="*/ 174625 h 1787292"/>
              <a:gd name="connsiteX16" fmla="*/ 1433777 w 12192000"/>
              <a:gd name="connsiteY16" fmla="*/ 166687 h 1787292"/>
              <a:gd name="connsiteX17" fmla="*/ 1486164 w 12192000"/>
              <a:gd name="connsiteY17" fmla="*/ 155575 h 1787292"/>
              <a:gd name="connsiteX18" fmla="*/ 1532202 w 12192000"/>
              <a:gd name="connsiteY18" fmla="*/ 141287 h 1787292"/>
              <a:gd name="connsiteX19" fmla="*/ 1573477 w 12192000"/>
              <a:gd name="connsiteY19" fmla="*/ 125412 h 1787292"/>
              <a:gd name="connsiteX20" fmla="*/ 1609989 w 12192000"/>
              <a:gd name="connsiteY20" fmla="*/ 106362 h 1787292"/>
              <a:gd name="connsiteX21" fmla="*/ 1648089 w 12192000"/>
              <a:gd name="connsiteY21" fmla="*/ 87312 h 1787292"/>
              <a:gd name="connsiteX22" fmla="*/ 1686189 w 12192000"/>
              <a:gd name="connsiteY22" fmla="*/ 68262 h 1787292"/>
              <a:gd name="connsiteX23" fmla="*/ 1722702 w 12192000"/>
              <a:gd name="connsiteY23" fmla="*/ 52387 h 1787292"/>
              <a:gd name="connsiteX24" fmla="*/ 1763977 w 12192000"/>
              <a:gd name="connsiteY24" fmla="*/ 36512 h 1787292"/>
              <a:gd name="connsiteX25" fmla="*/ 1810014 w 12192000"/>
              <a:gd name="connsiteY25" fmla="*/ 20637 h 1787292"/>
              <a:gd name="connsiteX26" fmla="*/ 1862402 w 12192000"/>
              <a:gd name="connsiteY26" fmla="*/ 9525 h 1787292"/>
              <a:gd name="connsiteX27" fmla="*/ 1922727 w 12192000"/>
              <a:gd name="connsiteY27" fmla="*/ 3175 h 1787292"/>
              <a:gd name="connsiteX28" fmla="*/ 1990989 w 12192000"/>
              <a:gd name="connsiteY28" fmla="*/ 0 h 1787292"/>
              <a:gd name="connsiteX29" fmla="*/ 2059252 w 12192000"/>
              <a:gd name="connsiteY29" fmla="*/ 3175 h 1787292"/>
              <a:gd name="connsiteX30" fmla="*/ 2119577 w 12192000"/>
              <a:gd name="connsiteY30" fmla="*/ 9525 h 1787292"/>
              <a:gd name="connsiteX31" fmla="*/ 2171964 w 12192000"/>
              <a:gd name="connsiteY31" fmla="*/ 20637 h 1787292"/>
              <a:gd name="connsiteX32" fmla="*/ 2218002 w 12192000"/>
              <a:gd name="connsiteY32" fmla="*/ 36512 h 1787292"/>
              <a:gd name="connsiteX33" fmla="*/ 2259277 w 12192000"/>
              <a:gd name="connsiteY33" fmla="*/ 52387 h 1787292"/>
              <a:gd name="connsiteX34" fmla="*/ 2295789 w 12192000"/>
              <a:gd name="connsiteY34" fmla="*/ 68262 h 1787292"/>
              <a:gd name="connsiteX35" fmla="*/ 2333889 w 12192000"/>
              <a:gd name="connsiteY35" fmla="*/ 87312 h 1787292"/>
              <a:gd name="connsiteX36" fmla="*/ 2371989 w 12192000"/>
              <a:gd name="connsiteY36" fmla="*/ 106362 h 1787292"/>
              <a:gd name="connsiteX37" fmla="*/ 2408502 w 12192000"/>
              <a:gd name="connsiteY37" fmla="*/ 125412 h 1787292"/>
              <a:gd name="connsiteX38" fmla="*/ 2449777 w 12192000"/>
              <a:gd name="connsiteY38" fmla="*/ 141287 h 1787292"/>
              <a:gd name="connsiteX39" fmla="*/ 2495814 w 12192000"/>
              <a:gd name="connsiteY39" fmla="*/ 155575 h 1787292"/>
              <a:gd name="connsiteX40" fmla="*/ 2548202 w 12192000"/>
              <a:gd name="connsiteY40" fmla="*/ 166687 h 1787292"/>
              <a:gd name="connsiteX41" fmla="*/ 2608527 w 12192000"/>
              <a:gd name="connsiteY41" fmla="*/ 174625 h 1787292"/>
              <a:gd name="connsiteX42" fmla="*/ 2676789 w 12192000"/>
              <a:gd name="connsiteY42" fmla="*/ 176212 h 1787292"/>
              <a:gd name="connsiteX43" fmla="*/ 2745052 w 12192000"/>
              <a:gd name="connsiteY43" fmla="*/ 174625 h 1787292"/>
              <a:gd name="connsiteX44" fmla="*/ 2805377 w 12192000"/>
              <a:gd name="connsiteY44" fmla="*/ 166687 h 1787292"/>
              <a:gd name="connsiteX45" fmla="*/ 2857764 w 12192000"/>
              <a:gd name="connsiteY45" fmla="*/ 155575 h 1787292"/>
              <a:gd name="connsiteX46" fmla="*/ 2903802 w 12192000"/>
              <a:gd name="connsiteY46" fmla="*/ 141287 h 1787292"/>
              <a:gd name="connsiteX47" fmla="*/ 2945077 w 12192000"/>
              <a:gd name="connsiteY47" fmla="*/ 125412 h 1787292"/>
              <a:gd name="connsiteX48" fmla="*/ 2981589 w 12192000"/>
              <a:gd name="connsiteY48" fmla="*/ 106362 h 1787292"/>
              <a:gd name="connsiteX49" fmla="*/ 3019689 w 12192000"/>
              <a:gd name="connsiteY49" fmla="*/ 87312 h 1787292"/>
              <a:gd name="connsiteX50" fmla="*/ 3057789 w 12192000"/>
              <a:gd name="connsiteY50" fmla="*/ 68262 h 1787292"/>
              <a:gd name="connsiteX51" fmla="*/ 3094302 w 12192000"/>
              <a:gd name="connsiteY51" fmla="*/ 52387 h 1787292"/>
              <a:gd name="connsiteX52" fmla="*/ 3135577 w 12192000"/>
              <a:gd name="connsiteY52" fmla="*/ 36512 h 1787292"/>
              <a:gd name="connsiteX53" fmla="*/ 3181614 w 12192000"/>
              <a:gd name="connsiteY53" fmla="*/ 20637 h 1787292"/>
              <a:gd name="connsiteX54" fmla="*/ 3234002 w 12192000"/>
              <a:gd name="connsiteY54" fmla="*/ 9525 h 1787292"/>
              <a:gd name="connsiteX55" fmla="*/ 3294327 w 12192000"/>
              <a:gd name="connsiteY55" fmla="*/ 3175 h 1787292"/>
              <a:gd name="connsiteX56" fmla="*/ 3361002 w 12192000"/>
              <a:gd name="connsiteY56" fmla="*/ 0 h 1787292"/>
              <a:gd name="connsiteX57" fmla="*/ 3430852 w 12192000"/>
              <a:gd name="connsiteY57" fmla="*/ 3175 h 1787292"/>
              <a:gd name="connsiteX58" fmla="*/ 3491177 w 12192000"/>
              <a:gd name="connsiteY58" fmla="*/ 9525 h 1787292"/>
              <a:gd name="connsiteX59" fmla="*/ 3543564 w 12192000"/>
              <a:gd name="connsiteY59" fmla="*/ 20637 h 1787292"/>
              <a:gd name="connsiteX60" fmla="*/ 3589602 w 12192000"/>
              <a:gd name="connsiteY60" fmla="*/ 36512 h 1787292"/>
              <a:gd name="connsiteX61" fmla="*/ 3630877 w 12192000"/>
              <a:gd name="connsiteY61" fmla="*/ 52387 h 1787292"/>
              <a:gd name="connsiteX62" fmla="*/ 3667389 w 12192000"/>
              <a:gd name="connsiteY62" fmla="*/ 68262 h 1787292"/>
              <a:gd name="connsiteX63" fmla="*/ 3705489 w 12192000"/>
              <a:gd name="connsiteY63" fmla="*/ 87312 h 1787292"/>
              <a:gd name="connsiteX64" fmla="*/ 3743589 w 12192000"/>
              <a:gd name="connsiteY64" fmla="*/ 106362 h 1787292"/>
              <a:gd name="connsiteX65" fmla="*/ 3780102 w 12192000"/>
              <a:gd name="connsiteY65" fmla="*/ 125412 h 1787292"/>
              <a:gd name="connsiteX66" fmla="*/ 3821377 w 12192000"/>
              <a:gd name="connsiteY66" fmla="*/ 141287 h 1787292"/>
              <a:gd name="connsiteX67" fmla="*/ 3867414 w 12192000"/>
              <a:gd name="connsiteY67" fmla="*/ 155575 h 1787292"/>
              <a:gd name="connsiteX68" fmla="*/ 3919802 w 12192000"/>
              <a:gd name="connsiteY68" fmla="*/ 166687 h 1787292"/>
              <a:gd name="connsiteX69" fmla="*/ 3980127 w 12192000"/>
              <a:gd name="connsiteY69" fmla="*/ 174625 h 1787292"/>
              <a:gd name="connsiteX70" fmla="*/ 4048389 w 12192000"/>
              <a:gd name="connsiteY70" fmla="*/ 176212 h 1787292"/>
              <a:gd name="connsiteX71" fmla="*/ 4116652 w 12192000"/>
              <a:gd name="connsiteY71" fmla="*/ 174625 h 1787292"/>
              <a:gd name="connsiteX72" fmla="*/ 4176977 w 12192000"/>
              <a:gd name="connsiteY72" fmla="*/ 166687 h 1787292"/>
              <a:gd name="connsiteX73" fmla="*/ 4229364 w 12192000"/>
              <a:gd name="connsiteY73" fmla="*/ 155575 h 1787292"/>
              <a:gd name="connsiteX74" fmla="*/ 4275402 w 12192000"/>
              <a:gd name="connsiteY74" fmla="*/ 141287 h 1787292"/>
              <a:gd name="connsiteX75" fmla="*/ 4316677 w 12192000"/>
              <a:gd name="connsiteY75" fmla="*/ 125412 h 1787292"/>
              <a:gd name="connsiteX76" fmla="*/ 4353189 w 12192000"/>
              <a:gd name="connsiteY76" fmla="*/ 106362 h 1787292"/>
              <a:gd name="connsiteX77" fmla="*/ 4429389 w 12192000"/>
              <a:gd name="connsiteY77" fmla="*/ 68262 h 1787292"/>
              <a:gd name="connsiteX78" fmla="*/ 4465902 w 12192000"/>
              <a:gd name="connsiteY78" fmla="*/ 52387 h 1787292"/>
              <a:gd name="connsiteX79" fmla="*/ 4507177 w 12192000"/>
              <a:gd name="connsiteY79" fmla="*/ 36512 h 1787292"/>
              <a:gd name="connsiteX80" fmla="*/ 4553214 w 12192000"/>
              <a:gd name="connsiteY80" fmla="*/ 20637 h 1787292"/>
              <a:gd name="connsiteX81" fmla="*/ 4605602 w 12192000"/>
              <a:gd name="connsiteY81" fmla="*/ 9525 h 1787292"/>
              <a:gd name="connsiteX82" fmla="*/ 4665928 w 12192000"/>
              <a:gd name="connsiteY82" fmla="*/ 3175 h 1787292"/>
              <a:gd name="connsiteX83" fmla="*/ 4734189 w 12192000"/>
              <a:gd name="connsiteY83" fmla="*/ 0 h 1787292"/>
              <a:gd name="connsiteX84" fmla="*/ 4802453 w 12192000"/>
              <a:gd name="connsiteY84" fmla="*/ 3175 h 1787292"/>
              <a:gd name="connsiteX85" fmla="*/ 4862777 w 12192000"/>
              <a:gd name="connsiteY85" fmla="*/ 9525 h 1787292"/>
              <a:gd name="connsiteX86" fmla="*/ 4915165 w 12192000"/>
              <a:gd name="connsiteY86" fmla="*/ 20637 h 1787292"/>
              <a:gd name="connsiteX87" fmla="*/ 4961201 w 12192000"/>
              <a:gd name="connsiteY87" fmla="*/ 36512 h 1787292"/>
              <a:gd name="connsiteX88" fmla="*/ 5002476 w 12192000"/>
              <a:gd name="connsiteY88" fmla="*/ 52387 h 1787292"/>
              <a:gd name="connsiteX89" fmla="*/ 5038989 w 12192000"/>
              <a:gd name="connsiteY89" fmla="*/ 68262 h 1787292"/>
              <a:gd name="connsiteX90" fmla="*/ 5077089 w 12192000"/>
              <a:gd name="connsiteY90" fmla="*/ 87312 h 1787292"/>
              <a:gd name="connsiteX91" fmla="*/ 5115189 w 12192000"/>
              <a:gd name="connsiteY91" fmla="*/ 106362 h 1787292"/>
              <a:gd name="connsiteX92" fmla="*/ 5151701 w 12192000"/>
              <a:gd name="connsiteY92" fmla="*/ 125412 h 1787292"/>
              <a:gd name="connsiteX93" fmla="*/ 5192976 w 12192000"/>
              <a:gd name="connsiteY93" fmla="*/ 141287 h 1787292"/>
              <a:gd name="connsiteX94" fmla="*/ 5239014 w 12192000"/>
              <a:gd name="connsiteY94" fmla="*/ 155575 h 1787292"/>
              <a:gd name="connsiteX95" fmla="*/ 5291401 w 12192000"/>
              <a:gd name="connsiteY95" fmla="*/ 166687 h 1787292"/>
              <a:gd name="connsiteX96" fmla="*/ 5351727 w 12192000"/>
              <a:gd name="connsiteY96" fmla="*/ 174625 h 1787292"/>
              <a:gd name="connsiteX97" fmla="*/ 5410199 w 12192000"/>
              <a:gd name="connsiteY97" fmla="*/ 175985 h 1787292"/>
              <a:gd name="connsiteX98" fmla="*/ 5468671 w 12192000"/>
              <a:gd name="connsiteY98" fmla="*/ 174625 h 1787292"/>
              <a:gd name="connsiteX99" fmla="*/ 5528996 w 12192000"/>
              <a:gd name="connsiteY99" fmla="*/ 166687 h 1787292"/>
              <a:gd name="connsiteX100" fmla="*/ 5581383 w 12192000"/>
              <a:gd name="connsiteY100" fmla="*/ 155575 h 1787292"/>
              <a:gd name="connsiteX101" fmla="*/ 5627421 w 12192000"/>
              <a:gd name="connsiteY101" fmla="*/ 141287 h 1787292"/>
              <a:gd name="connsiteX102" fmla="*/ 5668696 w 12192000"/>
              <a:gd name="connsiteY102" fmla="*/ 125412 h 1787292"/>
              <a:gd name="connsiteX103" fmla="*/ 5705209 w 12192000"/>
              <a:gd name="connsiteY103" fmla="*/ 106362 h 1787292"/>
              <a:gd name="connsiteX104" fmla="*/ 5743308 w 12192000"/>
              <a:gd name="connsiteY104" fmla="*/ 87312 h 1787292"/>
              <a:gd name="connsiteX105" fmla="*/ 5781408 w 12192000"/>
              <a:gd name="connsiteY105" fmla="*/ 68262 h 1787292"/>
              <a:gd name="connsiteX106" fmla="*/ 5817921 w 12192000"/>
              <a:gd name="connsiteY106" fmla="*/ 52387 h 1787292"/>
              <a:gd name="connsiteX107" fmla="*/ 5859196 w 12192000"/>
              <a:gd name="connsiteY107" fmla="*/ 36512 h 1787292"/>
              <a:gd name="connsiteX108" fmla="*/ 5905234 w 12192000"/>
              <a:gd name="connsiteY108" fmla="*/ 20637 h 1787292"/>
              <a:gd name="connsiteX109" fmla="*/ 5957621 w 12192000"/>
              <a:gd name="connsiteY109" fmla="*/ 9525 h 1787292"/>
              <a:gd name="connsiteX110" fmla="*/ 6017947 w 12192000"/>
              <a:gd name="connsiteY110" fmla="*/ 3175 h 1787292"/>
              <a:gd name="connsiteX111" fmla="*/ 6086208 w 12192000"/>
              <a:gd name="connsiteY111" fmla="*/ 0 h 1787292"/>
              <a:gd name="connsiteX112" fmla="*/ 6095999 w 12192000"/>
              <a:gd name="connsiteY112" fmla="*/ 455 h 1787292"/>
              <a:gd name="connsiteX113" fmla="*/ 6105789 w 12192000"/>
              <a:gd name="connsiteY113" fmla="*/ 0 h 1787292"/>
              <a:gd name="connsiteX114" fmla="*/ 6174052 w 12192000"/>
              <a:gd name="connsiteY114" fmla="*/ 3175 h 1787292"/>
              <a:gd name="connsiteX115" fmla="*/ 6234377 w 12192000"/>
              <a:gd name="connsiteY115" fmla="*/ 9525 h 1787292"/>
              <a:gd name="connsiteX116" fmla="*/ 6286764 w 12192000"/>
              <a:gd name="connsiteY116" fmla="*/ 20637 h 1787292"/>
              <a:gd name="connsiteX117" fmla="*/ 6332802 w 12192000"/>
              <a:gd name="connsiteY117" fmla="*/ 36512 h 1787292"/>
              <a:gd name="connsiteX118" fmla="*/ 6374077 w 12192000"/>
              <a:gd name="connsiteY118" fmla="*/ 52387 h 1787292"/>
              <a:gd name="connsiteX119" fmla="*/ 6410589 w 12192000"/>
              <a:gd name="connsiteY119" fmla="*/ 68262 h 1787292"/>
              <a:gd name="connsiteX120" fmla="*/ 6448689 w 12192000"/>
              <a:gd name="connsiteY120" fmla="*/ 87312 h 1787292"/>
              <a:gd name="connsiteX121" fmla="*/ 6486789 w 12192000"/>
              <a:gd name="connsiteY121" fmla="*/ 106362 h 1787292"/>
              <a:gd name="connsiteX122" fmla="*/ 6523302 w 12192000"/>
              <a:gd name="connsiteY122" fmla="*/ 125412 h 1787292"/>
              <a:gd name="connsiteX123" fmla="*/ 6564577 w 12192000"/>
              <a:gd name="connsiteY123" fmla="*/ 141287 h 1787292"/>
              <a:gd name="connsiteX124" fmla="*/ 6610614 w 12192000"/>
              <a:gd name="connsiteY124" fmla="*/ 155575 h 1787292"/>
              <a:gd name="connsiteX125" fmla="*/ 6663002 w 12192000"/>
              <a:gd name="connsiteY125" fmla="*/ 166687 h 1787292"/>
              <a:gd name="connsiteX126" fmla="*/ 6723327 w 12192000"/>
              <a:gd name="connsiteY126" fmla="*/ 174625 h 1787292"/>
              <a:gd name="connsiteX127" fmla="*/ 6781799 w 12192000"/>
              <a:gd name="connsiteY127" fmla="*/ 175985 h 1787292"/>
              <a:gd name="connsiteX128" fmla="*/ 6840271 w 12192000"/>
              <a:gd name="connsiteY128" fmla="*/ 174625 h 1787292"/>
              <a:gd name="connsiteX129" fmla="*/ 6900596 w 12192000"/>
              <a:gd name="connsiteY129" fmla="*/ 166687 h 1787292"/>
              <a:gd name="connsiteX130" fmla="*/ 6952983 w 12192000"/>
              <a:gd name="connsiteY130" fmla="*/ 155575 h 1787292"/>
              <a:gd name="connsiteX131" fmla="*/ 6999021 w 12192000"/>
              <a:gd name="connsiteY131" fmla="*/ 141287 h 1787292"/>
              <a:gd name="connsiteX132" fmla="*/ 7040296 w 12192000"/>
              <a:gd name="connsiteY132" fmla="*/ 125412 h 1787292"/>
              <a:gd name="connsiteX133" fmla="*/ 7076808 w 12192000"/>
              <a:gd name="connsiteY133" fmla="*/ 106362 h 1787292"/>
              <a:gd name="connsiteX134" fmla="*/ 7114908 w 12192000"/>
              <a:gd name="connsiteY134" fmla="*/ 87312 h 1787292"/>
              <a:gd name="connsiteX135" fmla="*/ 7153008 w 12192000"/>
              <a:gd name="connsiteY135" fmla="*/ 68262 h 1787292"/>
              <a:gd name="connsiteX136" fmla="*/ 7189521 w 12192000"/>
              <a:gd name="connsiteY136" fmla="*/ 52387 h 1787292"/>
              <a:gd name="connsiteX137" fmla="*/ 7230796 w 12192000"/>
              <a:gd name="connsiteY137" fmla="*/ 36512 h 1787292"/>
              <a:gd name="connsiteX138" fmla="*/ 7276833 w 12192000"/>
              <a:gd name="connsiteY138" fmla="*/ 20637 h 1787292"/>
              <a:gd name="connsiteX139" fmla="*/ 7329221 w 12192000"/>
              <a:gd name="connsiteY139" fmla="*/ 9525 h 1787292"/>
              <a:gd name="connsiteX140" fmla="*/ 7389546 w 12192000"/>
              <a:gd name="connsiteY140" fmla="*/ 3175 h 1787292"/>
              <a:gd name="connsiteX141" fmla="*/ 7457808 w 12192000"/>
              <a:gd name="connsiteY141" fmla="*/ 0 h 1787292"/>
              <a:gd name="connsiteX142" fmla="*/ 7526071 w 12192000"/>
              <a:gd name="connsiteY142" fmla="*/ 3175 h 1787292"/>
              <a:gd name="connsiteX143" fmla="*/ 7586396 w 12192000"/>
              <a:gd name="connsiteY143" fmla="*/ 9525 h 1787292"/>
              <a:gd name="connsiteX144" fmla="*/ 7638783 w 12192000"/>
              <a:gd name="connsiteY144" fmla="*/ 20637 h 1787292"/>
              <a:gd name="connsiteX145" fmla="*/ 7684821 w 12192000"/>
              <a:gd name="connsiteY145" fmla="*/ 36512 h 1787292"/>
              <a:gd name="connsiteX146" fmla="*/ 7726096 w 12192000"/>
              <a:gd name="connsiteY146" fmla="*/ 52387 h 1787292"/>
              <a:gd name="connsiteX147" fmla="*/ 7762608 w 12192000"/>
              <a:gd name="connsiteY147" fmla="*/ 68262 h 1787292"/>
              <a:gd name="connsiteX148" fmla="*/ 7800708 w 12192000"/>
              <a:gd name="connsiteY148" fmla="*/ 87312 h 1787292"/>
              <a:gd name="connsiteX149" fmla="*/ 7838808 w 12192000"/>
              <a:gd name="connsiteY149" fmla="*/ 106362 h 1787292"/>
              <a:gd name="connsiteX150" fmla="*/ 7875321 w 12192000"/>
              <a:gd name="connsiteY150" fmla="*/ 125412 h 1787292"/>
              <a:gd name="connsiteX151" fmla="*/ 7916596 w 12192000"/>
              <a:gd name="connsiteY151" fmla="*/ 141287 h 1787292"/>
              <a:gd name="connsiteX152" fmla="*/ 7962633 w 12192000"/>
              <a:gd name="connsiteY152" fmla="*/ 155575 h 1787292"/>
              <a:gd name="connsiteX153" fmla="*/ 8015021 w 12192000"/>
              <a:gd name="connsiteY153" fmla="*/ 166687 h 1787292"/>
              <a:gd name="connsiteX154" fmla="*/ 8075346 w 12192000"/>
              <a:gd name="connsiteY154" fmla="*/ 174625 h 1787292"/>
              <a:gd name="connsiteX155" fmla="*/ 8143608 w 12192000"/>
              <a:gd name="connsiteY155" fmla="*/ 176212 h 1787292"/>
              <a:gd name="connsiteX156" fmla="*/ 8211871 w 12192000"/>
              <a:gd name="connsiteY156" fmla="*/ 174625 h 1787292"/>
              <a:gd name="connsiteX157" fmla="*/ 8272196 w 12192000"/>
              <a:gd name="connsiteY157" fmla="*/ 166687 h 1787292"/>
              <a:gd name="connsiteX158" fmla="*/ 8324583 w 12192000"/>
              <a:gd name="connsiteY158" fmla="*/ 155575 h 1787292"/>
              <a:gd name="connsiteX159" fmla="*/ 8370621 w 12192000"/>
              <a:gd name="connsiteY159" fmla="*/ 141287 h 1787292"/>
              <a:gd name="connsiteX160" fmla="*/ 8411896 w 12192000"/>
              <a:gd name="connsiteY160" fmla="*/ 125412 h 1787292"/>
              <a:gd name="connsiteX161" fmla="*/ 8448408 w 12192000"/>
              <a:gd name="connsiteY161" fmla="*/ 106362 h 1787292"/>
              <a:gd name="connsiteX162" fmla="*/ 8486508 w 12192000"/>
              <a:gd name="connsiteY162" fmla="*/ 87312 h 1787292"/>
              <a:gd name="connsiteX163" fmla="*/ 8524608 w 12192000"/>
              <a:gd name="connsiteY163" fmla="*/ 68262 h 1787292"/>
              <a:gd name="connsiteX164" fmla="*/ 8561120 w 12192000"/>
              <a:gd name="connsiteY164" fmla="*/ 52387 h 1787292"/>
              <a:gd name="connsiteX165" fmla="*/ 8602396 w 12192000"/>
              <a:gd name="connsiteY165" fmla="*/ 36512 h 1787292"/>
              <a:gd name="connsiteX166" fmla="*/ 8648432 w 12192000"/>
              <a:gd name="connsiteY166" fmla="*/ 20637 h 1787292"/>
              <a:gd name="connsiteX167" fmla="*/ 8700820 w 12192000"/>
              <a:gd name="connsiteY167" fmla="*/ 9525 h 1787292"/>
              <a:gd name="connsiteX168" fmla="*/ 8761146 w 12192000"/>
              <a:gd name="connsiteY168" fmla="*/ 3175 h 1787292"/>
              <a:gd name="connsiteX169" fmla="*/ 8827820 w 12192000"/>
              <a:gd name="connsiteY169" fmla="*/ 0 h 1787292"/>
              <a:gd name="connsiteX170" fmla="*/ 8897670 w 12192000"/>
              <a:gd name="connsiteY170" fmla="*/ 3175 h 1787292"/>
              <a:gd name="connsiteX171" fmla="*/ 8957996 w 12192000"/>
              <a:gd name="connsiteY171" fmla="*/ 9525 h 1787292"/>
              <a:gd name="connsiteX172" fmla="*/ 9010382 w 12192000"/>
              <a:gd name="connsiteY172" fmla="*/ 20637 h 1787292"/>
              <a:gd name="connsiteX173" fmla="*/ 9056420 w 12192000"/>
              <a:gd name="connsiteY173" fmla="*/ 36512 h 1787292"/>
              <a:gd name="connsiteX174" fmla="*/ 9097696 w 12192000"/>
              <a:gd name="connsiteY174" fmla="*/ 52387 h 1787292"/>
              <a:gd name="connsiteX175" fmla="*/ 9134208 w 12192000"/>
              <a:gd name="connsiteY175" fmla="*/ 68262 h 1787292"/>
              <a:gd name="connsiteX176" fmla="*/ 9172308 w 12192000"/>
              <a:gd name="connsiteY176" fmla="*/ 87312 h 1787292"/>
              <a:gd name="connsiteX177" fmla="*/ 9210408 w 12192000"/>
              <a:gd name="connsiteY177" fmla="*/ 106362 h 1787292"/>
              <a:gd name="connsiteX178" fmla="*/ 9246920 w 12192000"/>
              <a:gd name="connsiteY178" fmla="*/ 125412 h 1787292"/>
              <a:gd name="connsiteX179" fmla="*/ 9288196 w 12192000"/>
              <a:gd name="connsiteY179" fmla="*/ 141287 h 1787292"/>
              <a:gd name="connsiteX180" fmla="*/ 9334232 w 12192000"/>
              <a:gd name="connsiteY180" fmla="*/ 155575 h 1787292"/>
              <a:gd name="connsiteX181" fmla="*/ 9386620 w 12192000"/>
              <a:gd name="connsiteY181" fmla="*/ 166687 h 1787292"/>
              <a:gd name="connsiteX182" fmla="*/ 9446946 w 12192000"/>
              <a:gd name="connsiteY182" fmla="*/ 174625 h 1787292"/>
              <a:gd name="connsiteX183" fmla="*/ 9515208 w 12192000"/>
              <a:gd name="connsiteY183" fmla="*/ 176212 h 1787292"/>
              <a:gd name="connsiteX184" fmla="*/ 9583470 w 12192000"/>
              <a:gd name="connsiteY184" fmla="*/ 174625 h 1787292"/>
              <a:gd name="connsiteX185" fmla="*/ 9643796 w 12192000"/>
              <a:gd name="connsiteY185" fmla="*/ 166687 h 1787292"/>
              <a:gd name="connsiteX186" fmla="*/ 9696182 w 12192000"/>
              <a:gd name="connsiteY186" fmla="*/ 155575 h 1787292"/>
              <a:gd name="connsiteX187" fmla="*/ 9742220 w 12192000"/>
              <a:gd name="connsiteY187" fmla="*/ 141287 h 1787292"/>
              <a:gd name="connsiteX188" fmla="*/ 9783496 w 12192000"/>
              <a:gd name="connsiteY188" fmla="*/ 125412 h 1787292"/>
              <a:gd name="connsiteX189" fmla="*/ 9820008 w 12192000"/>
              <a:gd name="connsiteY189" fmla="*/ 106362 h 1787292"/>
              <a:gd name="connsiteX190" fmla="*/ 9896208 w 12192000"/>
              <a:gd name="connsiteY190" fmla="*/ 68262 h 1787292"/>
              <a:gd name="connsiteX191" fmla="*/ 9932720 w 12192000"/>
              <a:gd name="connsiteY191" fmla="*/ 52387 h 1787292"/>
              <a:gd name="connsiteX192" fmla="*/ 9973996 w 12192000"/>
              <a:gd name="connsiteY192" fmla="*/ 36512 h 1787292"/>
              <a:gd name="connsiteX193" fmla="*/ 10020032 w 12192000"/>
              <a:gd name="connsiteY193" fmla="*/ 20637 h 1787292"/>
              <a:gd name="connsiteX194" fmla="*/ 10072420 w 12192000"/>
              <a:gd name="connsiteY194" fmla="*/ 9525 h 1787292"/>
              <a:gd name="connsiteX195" fmla="*/ 10132746 w 12192000"/>
              <a:gd name="connsiteY195" fmla="*/ 3175 h 1787292"/>
              <a:gd name="connsiteX196" fmla="*/ 10201008 w 12192000"/>
              <a:gd name="connsiteY196" fmla="*/ 0 h 1787292"/>
              <a:gd name="connsiteX197" fmla="*/ 10269270 w 12192000"/>
              <a:gd name="connsiteY197" fmla="*/ 3175 h 1787292"/>
              <a:gd name="connsiteX198" fmla="*/ 10329596 w 12192000"/>
              <a:gd name="connsiteY198" fmla="*/ 9525 h 1787292"/>
              <a:gd name="connsiteX199" fmla="*/ 10381982 w 12192000"/>
              <a:gd name="connsiteY199" fmla="*/ 20637 h 1787292"/>
              <a:gd name="connsiteX200" fmla="*/ 10428020 w 12192000"/>
              <a:gd name="connsiteY200" fmla="*/ 36512 h 1787292"/>
              <a:gd name="connsiteX201" fmla="*/ 10469296 w 12192000"/>
              <a:gd name="connsiteY201" fmla="*/ 52387 h 1787292"/>
              <a:gd name="connsiteX202" fmla="*/ 10505808 w 12192000"/>
              <a:gd name="connsiteY202" fmla="*/ 68262 h 1787292"/>
              <a:gd name="connsiteX203" fmla="*/ 10543908 w 12192000"/>
              <a:gd name="connsiteY203" fmla="*/ 87312 h 1787292"/>
              <a:gd name="connsiteX204" fmla="*/ 10582008 w 12192000"/>
              <a:gd name="connsiteY204" fmla="*/ 106362 h 1787292"/>
              <a:gd name="connsiteX205" fmla="*/ 10618520 w 12192000"/>
              <a:gd name="connsiteY205" fmla="*/ 125412 h 1787292"/>
              <a:gd name="connsiteX206" fmla="*/ 10659796 w 12192000"/>
              <a:gd name="connsiteY206" fmla="*/ 141287 h 1787292"/>
              <a:gd name="connsiteX207" fmla="*/ 10705832 w 12192000"/>
              <a:gd name="connsiteY207" fmla="*/ 155575 h 1787292"/>
              <a:gd name="connsiteX208" fmla="*/ 10758220 w 12192000"/>
              <a:gd name="connsiteY208" fmla="*/ 166687 h 1787292"/>
              <a:gd name="connsiteX209" fmla="*/ 10818546 w 12192000"/>
              <a:gd name="connsiteY209" fmla="*/ 174625 h 1787292"/>
              <a:gd name="connsiteX210" fmla="*/ 10886808 w 12192000"/>
              <a:gd name="connsiteY210" fmla="*/ 176212 h 1787292"/>
              <a:gd name="connsiteX211" fmla="*/ 10955070 w 12192000"/>
              <a:gd name="connsiteY211" fmla="*/ 174625 h 1787292"/>
              <a:gd name="connsiteX212" fmla="*/ 11015396 w 12192000"/>
              <a:gd name="connsiteY212" fmla="*/ 166687 h 1787292"/>
              <a:gd name="connsiteX213" fmla="*/ 11067782 w 12192000"/>
              <a:gd name="connsiteY213" fmla="*/ 155575 h 1787292"/>
              <a:gd name="connsiteX214" fmla="*/ 11113820 w 12192000"/>
              <a:gd name="connsiteY214" fmla="*/ 141287 h 1787292"/>
              <a:gd name="connsiteX215" fmla="*/ 11155096 w 12192000"/>
              <a:gd name="connsiteY215" fmla="*/ 125412 h 1787292"/>
              <a:gd name="connsiteX216" fmla="*/ 11191608 w 12192000"/>
              <a:gd name="connsiteY216" fmla="*/ 106362 h 1787292"/>
              <a:gd name="connsiteX217" fmla="*/ 11229708 w 12192000"/>
              <a:gd name="connsiteY217" fmla="*/ 87312 h 1787292"/>
              <a:gd name="connsiteX218" fmla="*/ 11267808 w 12192000"/>
              <a:gd name="connsiteY218" fmla="*/ 68262 h 1787292"/>
              <a:gd name="connsiteX219" fmla="*/ 11304320 w 12192000"/>
              <a:gd name="connsiteY219" fmla="*/ 52387 h 1787292"/>
              <a:gd name="connsiteX220" fmla="*/ 11345596 w 12192000"/>
              <a:gd name="connsiteY220" fmla="*/ 36512 h 1787292"/>
              <a:gd name="connsiteX221" fmla="*/ 11391632 w 12192000"/>
              <a:gd name="connsiteY221" fmla="*/ 20637 h 1787292"/>
              <a:gd name="connsiteX222" fmla="*/ 11444020 w 12192000"/>
              <a:gd name="connsiteY222" fmla="*/ 9525 h 1787292"/>
              <a:gd name="connsiteX223" fmla="*/ 11504346 w 12192000"/>
              <a:gd name="connsiteY223" fmla="*/ 3175 h 1787292"/>
              <a:gd name="connsiteX224" fmla="*/ 11572608 w 12192000"/>
              <a:gd name="connsiteY224" fmla="*/ 0 h 1787292"/>
              <a:gd name="connsiteX225" fmla="*/ 11640870 w 12192000"/>
              <a:gd name="connsiteY225" fmla="*/ 3175 h 1787292"/>
              <a:gd name="connsiteX226" fmla="*/ 11701196 w 12192000"/>
              <a:gd name="connsiteY226" fmla="*/ 9525 h 1787292"/>
              <a:gd name="connsiteX227" fmla="*/ 11753582 w 12192000"/>
              <a:gd name="connsiteY227" fmla="*/ 20637 h 1787292"/>
              <a:gd name="connsiteX228" fmla="*/ 11799620 w 12192000"/>
              <a:gd name="connsiteY228" fmla="*/ 36512 h 1787292"/>
              <a:gd name="connsiteX229" fmla="*/ 11840896 w 12192000"/>
              <a:gd name="connsiteY229" fmla="*/ 52387 h 1787292"/>
              <a:gd name="connsiteX230" fmla="*/ 11877408 w 12192000"/>
              <a:gd name="connsiteY230" fmla="*/ 68262 h 1787292"/>
              <a:gd name="connsiteX231" fmla="*/ 11915508 w 12192000"/>
              <a:gd name="connsiteY231" fmla="*/ 87312 h 1787292"/>
              <a:gd name="connsiteX232" fmla="*/ 11953608 w 12192000"/>
              <a:gd name="connsiteY232" fmla="*/ 106362 h 1787292"/>
              <a:gd name="connsiteX233" fmla="*/ 11990120 w 12192000"/>
              <a:gd name="connsiteY233" fmla="*/ 125412 h 1787292"/>
              <a:gd name="connsiteX234" fmla="*/ 12031396 w 12192000"/>
              <a:gd name="connsiteY234" fmla="*/ 141287 h 1787292"/>
              <a:gd name="connsiteX235" fmla="*/ 12077432 w 12192000"/>
              <a:gd name="connsiteY235" fmla="*/ 155575 h 1787292"/>
              <a:gd name="connsiteX236" fmla="*/ 12129820 w 12192000"/>
              <a:gd name="connsiteY236" fmla="*/ 166688 h 1787292"/>
              <a:gd name="connsiteX237" fmla="*/ 12190146 w 12192000"/>
              <a:gd name="connsiteY237" fmla="*/ 174625 h 1787292"/>
              <a:gd name="connsiteX238" fmla="*/ 12192000 w 12192000"/>
              <a:gd name="connsiteY238" fmla="*/ 174668 h 1787292"/>
              <a:gd name="connsiteX239" fmla="*/ 12192000 w 12192000"/>
              <a:gd name="connsiteY239" fmla="*/ 885826 h 1787292"/>
              <a:gd name="connsiteX240" fmla="*/ 12192000 w 12192000"/>
              <a:gd name="connsiteY240" fmla="*/ 1787292 h 1787292"/>
              <a:gd name="connsiteX241" fmla="*/ 0 w 12192000"/>
              <a:gd name="connsiteY241" fmla="*/ 1787292 h 1787292"/>
              <a:gd name="connsiteX242" fmla="*/ 0 w 12192000"/>
              <a:gd name="connsiteY242" fmla="*/ 885826 h 1787292"/>
              <a:gd name="connsiteX243" fmla="*/ 0 w 12192000"/>
              <a:gd name="connsiteY243" fmla="*/ 174668 h 1787292"/>
              <a:gd name="connsiteX244" fmla="*/ 1852 w 12192000"/>
              <a:gd name="connsiteY244" fmla="*/ 174625 h 1787292"/>
              <a:gd name="connsiteX245" fmla="*/ 62177 w 12192000"/>
              <a:gd name="connsiteY245" fmla="*/ 166687 h 1787292"/>
              <a:gd name="connsiteX246" fmla="*/ 114564 w 12192000"/>
              <a:gd name="connsiteY246" fmla="*/ 155575 h 1787292"/>
              <a:gd name="connsiteX247" fmla="*/ 160602 w 12192000"/>
              <a:gd name="connsiteY247" fmla="*/ 141287 h 1787292"/>
              <a:gd name="connsiteX248" fmla="*/ 201877 w 12192000"/>
              <a:gd name="connsiteY248" fmla="*/ 125412 h 1787292"/>
              <a:gd name="connsiteX249" fmla="*/ 238389 w 12192000"/>
              <a:gd name="connsiteY249" fmla="*/ 106362 h 1787292"/>
              <a:gd name="connsiteX250" fmla="*/ 276489 w 12192000"/>
              <a:gd name="connsiteY250" fmla="*/ 87312 h 1787292"/>
              <a:gd name="connsiteX251" fmla="*/ 314589 w 12192000"/>
              <a:gd name="connsiteY251" fmla="*/ 68262 h 1787292"/>
              <a:gd name="connsiteX252" fmla="*/ 351102 w 12192000"/>
              <a:gd name="connsiteY252" fmla="*/ 52387 h 1787292"/>
              <a:gd name="connsiteX253" fmla="*/ 392377 w 12192000"/>
              <a:gd name="connsiteY253" fmla="*/ 36512 h 1787292"/>
              <a:gd name="connsiteX254" fmla="*/ 438414 w 12192000"/>
              <a:gd name="connsiteY254" fmla="*/ 20637 h 1787292"/>
              <a:gd name="connsiteX255" fmla="*/ 490802 w 12192000"/>
              <a:gd name="connsiteY255" fmla="*/ 9525 h 1787292"/>
              <a:gd name="connsiteX256" fmla="*/ 551127 w 12192000"/>
              <a:gd name="connsiteY256" fmla="*/ 3175 h 1787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12192000" h="1787292">
                <a:moveTo>
                  <a:pt x="619389" y="0"/>
                </a:moveTo>
                <a:lnTo>
                  <a:pt x="687652" y="3175"/>
                </a:lnTo>
                <a:lnTo>
                  <a:pt x="747977" y="9525"/>
                </a:lnTo>
                <a:lnTo>
                  <a:pt x="800364" y="20637"/>
                </a:lnTo>
                <a:lnTo>
                  <a:pt x="846402" y="36512"/>
                </a:lnTo>
                <a:lnTo>
                  <a:pt x="887677" y="52387"/>
                </a:lnTo>
                <a:lnTo>
                  <a:pt x="924189" y="68262"/>
                </a:lnTo>
                <a:lnTo>
                  <a:pt x="962289" y="87312"/>
                </a:lnTo>
                <a:lnTo>
                  <a:pt x="1000389" y="106362"/>
                </a:lnTo>
                <a:lnTo>
                  <a:pt x="1036902" y="125412"/>
                </a:lnTo>
                <a:lnTo>
                  <a:pt x="1078177" y="141287"/>
                </a:lnTo>
                <a:lnTo>
                  <a:pt x="1124214" y="155575"/>
                </a:lnTo>
                <a:lnTo>
                  <a:pt x="1176602" y="166687"/>
                </a:lnTo>
                <a:lnTo>
                  <a:pt x="1236927" y="174625"/>
                </a:lnTo>
                <a:lnTo>
                  <a:pt x="1305189" y="176212"/>
                </a:lnTo>
                <a:lnTo>
                  <a:pt x="1373452" y="174625"/>
                </a:lnTo>
                <a:lnTo>
                  <a:pt x="1433777" y="166687"/>
                </a:lnTo>
                <a:lnTo>
                  <a:pt x="1486164" y="155575"/>
                </a:lnTo>
                <a:lnTo>
                  <a:pt x="1532202" y="141287"/>
                </a:lnTo>
                <a:lnTo>
                  <a:pt x="1573477" y="125412"/>
                </a:lnTo>
                <a:lnTo>
                  <a:pt x="1609989" y="106362"/>
                </a:lnTo>
                <a:lnTo>
                  <a:pt x="1648089" y="87312"/>
                </a:lnTo>
                <a:lnTo>
                  <a:pt x="1686189" y="68262"/>
                </a:lnTo>
                <a:lnTo>
                  <a:pt x="1722702" y="52387"/>
                </a:lnTo>
                <a:lnTo>
                  <a:pt x="1763977" y="36512"/>
                </a:lnTo>
                <a:lnTo>
                  <a:pt x="1810014" y="20637"/>
                </a:lnTo>
                <a:lnTo>
                  <a:pt x="1862402" y="9525"/>
                </a:lnTo>
                <a:lnTo>
                  <a:pt x="1922727" y="3175"/>
                </a:lnTo>
                <a:lnTo>
                  <a:pt x="1990989" y="0"/>
                </a:lnTo>
                <a:lnTo>
                  <a:pt x="2059252" y="3175"/>
                </a:lnTo>
                <a:lnTo>
                  <a:pt x="2119577" y="9525"/>
                </a:lnTo>
                <a:lnTo>
                  <a:pt x="2171964" y="20637"/>
                </a:lnTo>
                <a:lnTo>
                  <a:pt x="2218002" y="36512"/>
                </a:lnTo>
                <a:lnTo>
                  <a:pt x="2259277" y="52387"/>
                </a:lnTo>
                <a:lnTo>
                  <a:pt x="2295789" y="68262"/>
                </a:lnTo>
                <a:lnTo>
                  <a:pt x="2333889" y="87312"/>
                </a:lnTo>
                <a:lnTo>
                  <a:pt x="2371989" y="106362"/>
                </a:lnTo>
                <a:lnTo>
                  <a:pt x="2408502" y="125412"/>
                </a:lnTo>
                <a:lnTo>
                  <a:pt x="2449777" y="141287"/>
                </a:lnTo>
                <a:lnTo>
                  <a:pt x="2495814" y="155575"/>
                </a:lnTo>
                <a:lnTo>
                  <a:pt x="2548202" y="166687"/>
                </a:lnTo>
                <a:lnTo>
                  <a:pt x="2608527" y="174625"/>
                </a:lnTo>
                <a:lnTo>
                  <a:pt x="2676789" y="176212"/>
                </a:lnTo>
                <a:lnTo>
                  <a:pt x="2745052" y="174625"/>
                </a:lnTo>
                <a:lnTo>
                  <a:pt x="2805377" y="166687"/>
                </a:lnTo>
                <a:lnTo>
                  <a:pt x="2857764" y="155575"/>
                </a:lnTo>
                <a:lnTo>
                  <a:pt x="2903802" y="141287"/>
                </a:lnTo>
                <a:lnTo>
                  <a:pt x="2945077" y="125412"/>
                </a:lnTo>
                <a:lnTo>
                  <a:pt x="2981589" y="106362"/>
                </a:lnTo>
                <a:lnTo>
                  <a:pt x="3019689" y="87312"/>
                </a:lnTo>
                <a:lnTo>
                  <a:pt x="3057789" y="68262"/>
                </a:lnTo>
                <a:lnTo>
                  <a:pt x="3094302" y="52387"/>
                </a:lnTo>
                <a:lnTo>
                  <a:pt x="3135577" y="36512"/>
                </a:lnTo>
                <a:lnTo>
                  <a:pt x="3181614" y="20637"/>
                </a:lnTo>
                <a:lnTo>
                  <a:pt x="3234002" y="9525"/>
                </a:lnTo>
                <a:lnTo>
                  <a:pt x="3294327" y="3175"/>
                </a:lnTo>
                <a:lnTo>
                  <a:pt x="3361002" y="0"/>
                </a:lnTo>
                <a:lnTo>
                  <a:pt x="3430852" y="3175"/>
                </a:lnTo>
                <a:lnTo>
                  <a:pt x="3491177" y="9525"/>
                </a:lnTo>
                <a:lnTo>
                  <a:pt x="3543564" y="20637"/>
                </a:lnTo>
                <a:lnTo>
                  <a:pt x="3589602" y="36512"/>
                </a:lnTo>
                <a:lnTo>
                  <a:pt x="3630877" y="52387"/>
                </a:lnTo>
                <a:lnTo>
                  <a:pt x="3667389" y="68262"/>
                </a:lnTo>
                <a:lnTo>
                  <a:pt x="3705489" y="87312"/>
                </a:lnTo>
                <a:lnTo>
                  <a:pt x="3743589" y="106362"/>
                </a:lnTo>
                <a:lnTo>
                  <a:pt x="3780102" y="125412"/>
                </a:lnTo>
                <a:lnTo>
                  <a:pt x="3821377" y="141287"/>
                </a:lnTo>
                <a:lnTo>
                  <a:pt x="3867414" y="155575"/>
                </a:lnTo>
                <a:lnTo>
                  <a:pt x="3919802" y="166687"/>
                </a:lnTo>
                <a:lnTo>
                  <a:pt x="3980127" y="174625"/>
                </a:lnTo>
                <a:lnTo>
                  <a:pt x="4048389" y="176212"/>
                </a:lnTo>
                <a:lnTo>
                  <a:pt x="4116652" y="174625"/>
                </a:lnTo>
                <a:lnTo>
                  <a:pt x="4176977" y="166687"/>
                </a:lnTo>
                <a:lnTo>
                  <a:pt x="4229364" y="155575"/>
                </a:lnTo>
                <a:lnTo>
                  <a:pt x="4275402" y="141287"/>
                </a:lnTo>
                <a:lnTo>
                  <a:pt x="4316677" y="125412"/>
                </a:lnTo>
                <a:lnTo>
                  <a:pt x="4353189" y="106362"/>
                </a:lnTo>
                <a:lnTo>
                  <a:pt x="4429389" y="68262"/>
                </a:lnTo>
                <a:lnTo>
                  <a:pt x="4465902" y="52387"/>
                </a:lnTo>
                <a:lnTo>
                  <a:pt x="4507177" y="36512"/>
                </a:lnTo>
                <a:lnTo>
                  <a:pt x="4553214" y="20637"/>
                </a:lnTo>
                <a:lnTo>
                  <a:pt x="4605602" y="9525"/>
                </a:lnTo>
                <a:lnTo>
                  <a:pt x="4665928" y="3175"/>
                </a:lnTo>
                <a:lnTo>
                  <a:pt x="4734189" y="0"/>
                </a:lnTo>
                <a:lnTo>
                  <a:pt x="4802453" y="3175"/>
                </a:lnTo>
                <a:lnTo>
                  <a:pt x="4862777" y="9525"/>
                </a:lnTo>
                <a:lnTo>
                  <a:pt x="4915165" y="20637"/>
                </a:lnTo>
                <a:lnTo>
                  <a:pt x="4961201" y="36512"/>
                </a:lnTo>
                <a:lnTo>
                  <a:pt x="5002476" y="52387"/>
                </a:lnTo>
                <a:lnTo>
                  <a:pt x="5038989" y="68262"/>
                </a:lnTo>
                <a:lnTo>
                  <a:pt x="5077089" y="87312"/>
                </a:lnTo>
                <a:lnTo>
                  <a:pt x="5115189" y="106362"/>
                </a:lnTo>
                <a:lnTo>
                  <a:pt x="5151701" y="125412"/>
                </a:lnTo>
                <a:lnTo>
                  <a:pt x="5192976" y="141287"/>
                </a:lnTo>
                <a:lnTo>
                  <a:pt x="5239014" y="155575"/>
                </a:lnTo>
                <a:lnTo>
                  <a:pt x="5291401" y="166687"/>
                </a:lnTo>
                <a:lnTo>
                  <a:pt x="5351727" y="174625"/>
                </a:lnTo>
                <a:lnTo>
                  <a:pt x="5410199" y="175985"/>
                </a:lnTo>
                <a:lnTo>
                  <a:pt x="5468671" y="174625"/>
                </a:lnTo>
                <a:lnTo>
                  <a:pt x="5528996" y="166687"/>
                </a:lnTo>
                <a:lnTo>
                  <a:pt x="5581383" y="155575"/>
                </a:lnTo>
                <a:lnTo>
                  <a:pt x="5627421" y="141287"/>
                </a:lnTo>
                <a:lnTo>
                  <a:pt x="5668696" y="125412"/>
                </a:lnTo>
                <a:lnTo>
                  <a:pt x="5705209" y="106362"/>
                </a:lnTo>
                <a:lnTo>
                  <a:pt x="5743308" y="87312"/>
                </a:lnTo>
                <a:lnTo>
                  <a:pt x="5781408" y="68262"/>
                </a:lnTo>
                <a:lnTo>
                  <a:pt x="5817921" y="52387"/>
                </a:lnTo>
                <a:lnTo>
                  <a:pt x="5859196" y="36512"/>
                </a:lnTo>
                <a:lnTo>
                  <a:pt x="5905234" y="20637"/>
                </a:lnTo>
                <a:lnTo>
                  <a:pt x="5957621" y="9525"/>
                </a:lnTo>
                <a:lnTo>
                  <a:pt x="6017947" y="3175"/>
                </a:lnTo>
                <a:lnTo>
                  <a:pt x="6086208" y="0"/>
                </a:lnTo>
                <a:lnTo>
                  <a:pt x="6095999" y="455"/>
                </a:lnTo>
                <a:lnTo>
                  <a:pt x="6105789" y="0"/>
                </a:lnTo>
                <a:lnTo>
                  <a:pt x="6174052" y="3175"/>
                </a:lnTo>
                <a:lnTo>
                  <a:pt x="6234377" y="9525"/>
                </a:lnTo>
                <a:lnTo>
                  <a:pt x="6286764" y="20637"/>
                </a:lnTo>
                <a:lnTo>
                  <a:pt x="6332802" y="36512"/>
                </a:lnTo>
                <a:lnTo>
                  <a:pt x="6374077" y="52387"/>
                </a:lnTo>
                <a:lnTo>
                  <a:pt x="6410589" y="68262"/>
                </a:lnTo>
                <a:lnTo>
                  <a:pt x="6448689" y="87312"/>
                </a:lnTo>
                <a:lnTo>
                  <a:pt x="6486789" y="106362"/>
                </a:lnTo>
                <a:lnTo>
                  <a:pt x="6523302" y="125412"/>
                </a:lnTo>
                <a:lnTo>
                  <a:pt x="6564577" y="141287"/>
                </a:lnTo>
                <a:lnTo>
                  <a:pt x="6610614" y="155575"/>
                </a:lnTo>
                <a:lnTo>
                  <a:pt x="6663002" y="166687"/>
                </a:lnTo>
                <a:lnTo>
                  <a:pt x="6723327" y="174625"/>
                </a:lnTo>
                <a:lnTo>
                  <a:pt x="6781799" y="175985"/>
                </a:lnTo>
                <a:lnTo>
                  <a:pt x="6840271" y="174625"/>
                </a:lnTo>
                <a:lnTo>
                  <a:pt x="6900596" y="166687"/>
                </a:lnTo>
                <a:lnTo>
                  <a:pt x="6952983" y="155575"/>
                </a:lnTo>
                <a:lnTo>
                  <a:pt x="6999021" y="141287"/>
                </a:lnTo>
                <a:lnTo>
                  <a:pt x="7040296" y="125412"/>
                </a:lnTo>
                <a:lnTo>
                  <a:pt x="7076808" y="106362"/>
                </a:lnTo>
                <a:lnTo>
                  <a:pt x="7114908" y="87312"/>
                </a:lnTo>
                <a:lnTo>
                  <a:pt x="7153008" y="68262"/>
                </a:lnTo>
                <a:lnTo>
                  <a:pt x="7189521" y="52387"/>
                </a:lnTo>
                <a:lnTo>
                  <a:pt x="7230796" y="36512"/>
                </a:lnTo>
                <a:lnTo>
                  <a:pt x="7276833" y="20637"/>
                </a:lnTo>
                <a:lnTo>
                  <a:pt x="7329221" y="9525"/>
                </a:lnTo>
                <a:lnTo>
                  <a:pt x="7389546" y="3175"/>
                </a:lnTo>
                <a:lnTo>
                  <a:pt x="7457808" y="0"/>
                </a:lnTo>
                <a:lnTo>
                  <a:pt x="7526071" y="3175"/>
                </a:lnTo>
                <a:lnTo>
                  <a:pt x="7586396" y="9525"/>
                </a:lnTo>
                <a:lnTo>
                  <a:pt x="7638783" y="20637"/>
                </a:lnTo>
                <a:lnTo>
                  <a:pt x="7684821" y="36512"/>
                </a:lnTo>
                <a:lnTo>
                  <a:pt x="7726096" y="52387"/>
                </a:lnTo>
                <a:lnTo>
                  <a:pt x="7762608" y="68262"/>
                </a:lnTo>
                <a:lnTo>
                  <a:pt x="7800708" y="87312"/>
                </a:lnTo>
                <a:lnTo>
                  <a:pt x="7838808" y="106362"/>
                </a:lnTo>
                <a:lnTo>
                  <a:pt x="7875321" y="125412"/>
                </a:lnTo>
                <a:lnTo>
                  <a:pt x="7916596" y="141287"/>
                </a:lnTo>
                <a:lnTo>
                  <a:pt x="7962633" y="155575"/>
                </a:lnTo>
                <a:lnTo>
                  <a:pt x="8015021" y="166687"/>
                </a:lnTo>
                <a:lnTo>
                  <a:pt x="8075346" y="174625"/>
                </a:lnTo>
                <a:lnTo>
                  <a:pt x="8143608" y="176212"/>
                </a:lnTo>
                <a:lnTo>
                  <a:pt x="8211871" y="174625"/>
                </a:lnTo>
                <a:lnTo>
                  <a:pt x="8272196" y="166687"/>
                </a:lnTo>
                <a:lnTo>
                  <a:pt x="8324583" y="155575"/>
                </a:lnTo>
                <a:lnTo>
                  <a:pt x="8370621" y="141287"/>
                </a:lnTo>
                <a:lnTo>
                  <a:pt x="8411896" y="125412"/>
                </a:lnTo>
                <a:lnTo>
                  <a:pt x="8448408" y="106362"/>
                </a:lnTo>
                <a:lnTo>
                  <a:pt x="8486508" y="87312"/>
                </a:lnTo>
                <a:lnTo>
                  <a:pt x="8524608" y="68262"/>
                </a:lnTo>
                <a:lnTo>
                  <a:pt x="8561120" y="52387"/>
                </a:lnTo>
                <a:lnTo>
                  <a:pt x="8602396" y="36512"/>
                </a:lnTo>
                <a:lnTo>
                  <a:pt x="8648432" y="20637"/>
                </a:lnTo>
                <a:lnTo>
                  <a:pt x="8700820" y="9525"/>
                </a:lnTo>
                <a:lnTo>
                  <a:pt x="8761146" y="3175"/>
                </a:lnTo>
                <a:lnTo>
                  <a:pt x="8827820" y="0"/>
                </a:lnTo>
                <a:lnTo>
                  <a:pt x="8897670" y="3175"/>
                </a:lnTo>
                <a:lnTo>
                  <a:pt x="8957996" y="9525"/>
                </a:lnTo>
                <a:lnTo>
                  <a:pt x="9010382" y="20637"/>
                </a:lnTo>
                <a:lnTo>
                  <a:pt x="9056420" y="36512"/>
                </a:lnTo>
                <a:lnTo>
                  <a:pt x="9097696" y="52387"/>
                </a:lnTo>
                <a:lnTo>
                  <a:pt x="9134208" y="68262"/>
                </a:lnTo>
                <a:lnTo>
                  <a:pt x="9172308" y="87312"/>
                </a:lnTo>
                <a:lnTo>
                  <a:pt x="9210408" y="106362"/>
                </a:lnTo>
                <a:lnTo>
                  <a:pt x="9246920" y="125412"/>
                </a:lnTo>
                <a:lnTo>
                  <a:pt x="9288196" y="141287"/>
                </a:lnTo>
                <a:lnTo>
                  <a:pt x="9334232" y="155575"/>
                </a:lnTo>
                <a:lnTo>
                  <a:pt x="9386620" y="166687"/>
                </a:lnTo>
                <a:lnTo>
                  <a:pt x="9446946" y="174625"/>
                </a:lnTo>
                <a:lnTo>
                  <a:pt x="9515208" y="176212"/>
                </a:lnTo>
                <a:lnTo>
                  <a:pt x="9583470" y="174625"/>
                </a:lnTo>
                <a:lnTo>
                  <a:pt x="9643796" y="166687"/>
                </a:lnTo>
                <a:lnTo>
                  <a:pt x="9696182" y="155575"/>
                </a:lnTo>
                <a:lnTo>
                  <a:pt x="9742220" y="141287"/>
                </a:lnTo>
                <a:lnTo>
                  <a:pt x="9783496" y="125412"/>
                </a:lnTo>
                <a:lnTo>
                  <a:pt x="9820008" y="106362"/>
                </a:lnTo>
                <a:lnTo>
                  <a:pt x="9896208" y="68262"/>
                </a:lnTo>
                <a:lnTo>
                  <a:pt x="9932720" y="52387"/>
                </a:lnTo>
                <a:lnTo>
                  <a:pt x="9973996" y="36512"/>
                </a:lnTo>
                <a:lnTo>
                  <a:pt x="10020032" y="20637"/>
                </a:lnTo>
                <a:lnTo>
                  <a:pt x="10072420" y="9525"/>
                </a:lnTo>
                <a:lnTo>
                  <a:pt x="10132746" y="3175"/>
                </a:lnTo>
                <a:lnTo>
                  <a:pt x="10201008" y="0"/>
                </a:lnTo>
                <a:lnTo>
                  <a:pt x="10269270" y="3175"/>
                </a:lnTo>
                <a:lnTo>
                  <a:pt x="10329596" y="9525"/>
                </a:lnTo>
                <a:lnTo>
                  <a:pt x="10381982" y="20637"/>
                </a:lnTo>
                <a:lnTo>
                  <a:pt x="10428020" y="36512"/>
                </a:lnTo>
                <a:lnTo>
                  <a:pt x="10469296" y="52387"/>
                </a:lnTo>
                <a:lnTo>
                  <a:pt x="10505808" y="68262"/>
                </a:lnTo>
                <a:lnTo>
                  <a:pt x="10543908" y="87312"/>
                </a:lnTo>
                <a:lnTo>
                  <a:pt x="10582008" y="106362"/>
                </a:lnTo>
                <a:lnTo>
                  <a:pt x="10618520" y="125412"/>
                </a:lnTo>
                <a:lnTo>
                  <a:pt x="10659796" y="141287"/>
                </a:lnTo>
                <a:lnTo>
                  <a:pt x="10705832" y="155575"/>
                </a:lnTo>
                <a:lnTo>
                  <a:pt x="10758220" y="166687"/>
                </a:lnTo>
                <a:lnTo>
                  <a:pt x="10818546" y="174625"/>
                </a:lnTo>
                <a:lnTo>
                  <a:pt x="10886808" y="176212"/>
                </a:lnTo>
                <a:lnTo>
                  <a:pt x="10955070" y="174625"/>
                </a:lnTo>
                <a:lnTo>
                  <a:pt x="11015396" y="166687"/>
                </a:lnTo>
                <a:lnTo>
                  <a:pt x="11067782" y="155575"/>
                </a:lnTo>
                <a:lnTo>
                  <a:pt x="11113820" y="141287"/>
                </a:lnTo>
                <a:lnTo>
                  <a:pt x="11155096" y="125412"/>
                </a:lnTo>
                <a:lnTo>
                  <a:pt x="11191608" y="106362"/>
                </a:lnTo>
                <a:lnTo>
                  <a:pt x="11229708" y="87312"/>
                </a:lnTo>
                <a:lnTo>
                  <a:pt x="11267808" y="68262"/>
                </a:lnTo>
                <a:lnTo>
                  <a:pt x="11304320" y="52387"/>
                </a:lnTo>
                <a:lnTo>
                  <a:pt x="11345596" y="36512"/>
                </a:lnTo>
                <a:lnTo>
                  <a:pt x="11391632" y="20637"/>
                </a:lnTo>
                <a:lnTo>
                  <a:pt x="11444020" y="9525"/>
                </a:lnTo>
                <a:lnTo>
                  <a:pt x="11504346" y="3175"/>
                </a:lnTo>
                <a:lnTo>
                  <a:pt x="11572608" y="0"/>
                </a:lnTo>
                <a:lnTo>
                  <a:pt x="11640870" y="3175"/>
                </a:lnTo>
                <a:lnTo>
                  <a:pt x="11701196" y="9525"/>
                </a:lnTo>
                <a:lnTo>
                  <a:pt x="11753582" y="20637"/>
                </a:lnTo>
                <a:lnTo>
                  <a:pt x="11799620" y="36512"/>
                </a:lnTo>
                <a:lnTo>
                  <a:pt x="11840896" y="52387"/>
                </a:lnTo>
                <a:lnTo>
                  <a:pt x="11877408" y="68262"/>
                </a:lnTo>
                <a:lnTo>
                  <a:pt x="11915508" y="87312"/>
                </a:lnTo>
                <a:lnTo>
                  <a:pt x="11953608" y="106362"/>
                </a:lnTo>
                <a:lnTo>
                  <a:pt x="11990120" y="125412"/>
                </a:lnTo>
                <a:lnTo>
                  <a:pt x="12031396" y="141287"/>
                </a:lnTo>
                <a:lnTo>
                  <a:pt x="12077432" y="155575"/>
                </a:lnTo>
                <a:lnTo>
                  <a:pt x="12129820" y="166688"/>
                </a:lnTo>
                <a:lnTo>
                  <a:pt x="12190146" y="174625"/>
                </a:lnTo>
                <a:lnTo>
                  <a:pt x="12192000" y="174668"/>
                </a:lnTo>
                <a:lnTo>
                  <a:pt x="12192000" y="885826"/>
                </a:lnTo>
                <a:lnTo>
                  <a:pt x="12192000" y="1787292"/>
                </a:lnTo>
                <a:lnTo>
                  <a:pt x="0" y="1787292"/>
                </a:lnTo>
                <a:lnTo>
                  <a:pt x="0" y="885826"/>
                </a:lnTo>
                <a:lnTo>
                  <a:pt x="0" y="174668"/>
                </a:lnTo>
                <a:lnTo>
                  <a:pt x="1852" y="174625"/>
                </a:lnTo>
                <a:lnTo>
                  <a:pt x="62177" y="166687"/>
                </a:lnTo>
                <a:lnTo>
                  <a:pt x="114564" y="155575"/>
                </a:lnTo>
                <a:lnTo>
                  <a:pt x="160602" y="141287"/>
                </a:lnTo>
                <a:lnTo>
                  <a:pt x="201877" y="125412"/>
                </a:lnTo>
                <a:lnTo>
                  <a:pt x="238389" y="106362"/>
                </a:lnTo>
                <a:lnTo>
                  <a:pt x="276489" y="87312"/>
                </a:lnTo>
                <a:lnTo>
                  <a:pt x="314589" y="68262"/>
                </a:lnTo>
                <a:lnTo>
                  <a:pt x="351102" y="52387"/>
                </a:lnTo>
                <a:lnTo>
                  <a:pt x="392377" y="36512"/>
                </a:lnTo>
                <a:lnTo>
                  <a:pt x="438414" y="20637"/>
                </a:lnTo>
                <a:lnTo>
                  <a:pt x="490802" y="9525"/>
                </a:lnTo>
                <a:lnTo>
                  <a:pt x="551127" y="31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467713-BBC6-A046-9A53-6152149375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303520"/>
            <a:ext cx="12192000" cy="1554480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2A1A00"/>
                </a:solidFill>
              </a:rPr>
              <a:t>By Dr. Lauren Hunt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2A1A00"/>
                </a:solidFill>
              </a:rPr>
              <a:t>French horn chair and Director of Brass Studies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2A1A00"/>
                </a:solidFill>
              </a:rPr>
              <a:t>Interlochen Center for the Arts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427C9E-76EC-7654-B1C7-5A77DEC03F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339" y="2245083"/>
            <a:ext cx="2090445" cy="2709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5379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>
            <a:extLst>
              <a:ext uri="{FF2B5EF4-FFF2-40B4-BE49-F238E27FC236}">
                <a16:creationId xmlns:a16="http://schemas.microsoft.com/office/drawing/2014/main" id="{841EFD0D-0D37-447B-B1EA-4F7197EB29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A6DFF24-307B-44B0-93F0-893676F148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374BD3A9-25D1-4691-BE05-149182EC4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7" name="Freeform 10">
            <a:extLst>
              <a:ext uri="{FF2B5EF4-FFF2-40B4-BE49-F238E27FC236}">
                <a16:creationId xmlns:a16="http://schemas.microsoft.com/office/drawing/2014/main" id="{8D49CF1A-01DD-4115-A6BB-CFA8F70453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7569200" cy="6858000"/>
          </a:xfrm>
          <a:custGeom>
            <a:avLst/>
            <a:gdLst>
              <a:gd name="connsiteX0" fmla="*/ 0 w 7569200"/>
              <a:gd name="connsiteY0" fmla="*/ 0 h 6858000"/>
              <a:gd name="connsiteX1" fmla="*/ 7389812 w 7569200"/>
              <a:gd name="connsiteY1" fmla="*/ 0 h 6858000"/>
              <a:gd name="connsiteX2" fmla="*/ 7394575 w 7569200"/>
              <a:gd name="connsiteY2" fmla="*/ 66675 h 6858000"/>
              <a:gd name="connsiteX3" fmla="*/ 7402512 w 7569200"/>
              <a:gd name="connsiteY3" fmla="*/ 122237 h 6858000"/>
              <a:gd name="connsiteX4" fmla="*/ 7412037 w 7569200"/>
              <a:gd name="connsiteY4" fmla="*/ 174625 h 6858000"/>
              <a:gd name="connsiteX5" fmla="*/ 7427912 w 7569200"/>
              <a:gd name="connsiteY5" fmla="*/ 217487 h 6858000"/>
              <a:gd name="connsiteX6" fmla="*/ 7443787 w 7569200"/>
              <a:gd name="connsiteY6" fmla="*/ 260350 h 6858000"/>
              <a:gd name="connsiteX7" fmla="*/ 7462837 w 7569200"/>
              <a:gd name="connsiteY7" fmla="*/ 296862 h 6858000"/>
              <a:gd name="connsiteX8" fmla="*/ 7481887 w 7569200"/>
              <a:gd name="connsiteY8" fmla="*/ 334962 h 6858000"/>
              <a:gd name="connsiteX9" fmla="*/ 7499350 w 7569200"/>
              <a:gd name="connsiteY9" fmla="*/ 369887 h 6858000"/>
              <a:gd name="connsiteX10" fmla="*/ 7516812 w 7569200"/>
              <a:gd name="connsiteY10" fmla="*/ 409575 h 6858000"/>
              <a:gd name="connsiteX11" fmla="*/ 7532687 w 7569200"/>
              <a:gd name="connsiteY11" fmla="*/ 450850 h 6858000"/>
              <a:gd name="connsiteX12" fmla="*/ 7546975 w 7569200"/>
              <a:gd name="connsiteY12" fmla="*/ 496887 h 6858000"/>
              <a:gd name="connsiteX13" fmla="*/ 7558087 w 7569200"/>
              <a:gd name="connsiteY13" fmla="*/ 546100 h 6858000"/>
              <a:gd name="connsiteX14" fmla="*/ 7566025 w 7569200"/>
              <a:gd name="connsiteY14" fmla="*/ 606425 h 6858000"/>
              <a:gd name="connsiteX15" fmla="*/ 7569200 w 7569200"/>
              <a:gd name="connsiteY15" fmla="*/ 673100 h 6858000"/>
              <a:gd name="connsiteX16" fmla="*/ 7566025 w 7569200"/>
              <a:gd name="connsiteY16" fmla="*/ 744537 h 6858000"/>
              <a:gd name="connsiteX17" fmla="*/ 7558087 w 7569200"/>
              <a:gd name="connsiteY17" fmla="*/ 801687 h 6858000"/>
              <a:gd name="connsiteX18" fmla="*/ 7546975 w 7569200"/>
              <a:gd name="connsiteY18" fmla="*/ 854075 h 6858000"/>
              <a:gd name="connsiteX19" fmla="*/ 7532687 w 7569200"/>
              <a:gd name="connsiteY19" fmla="*/ 901700 h 6858000"/>
              <a:gd name="connsiteX20" fmla="*/ 7516812 w 7569200"/>
              <a:gd name="connsiteY20" fmla="*/ 942975 h 6858000"/>
              <a:gd name="connsiteX21" fmla="*/ 7497762 w 7569200"/>
              <a:gd name="connsiteY21" fmla="*/ 981075 h 6858000"/>
              <a:gd name="connsiteX22" fmla="*/ 7478712 w 7569200"/>
              <a:gd name="connsiteY22" fmla="*/ 1017587 h 6858000"/>
              <a:gd name="connsiteX23" fmla="*/ 7459662 w 7569200"/>
              <a:gd name="connsiteY23" fmla="*/ 1055687 h 6858000"/>
              <a:gd name="connsiteX24" fmla="*/ 7442200 w 7569200"/>
              <a:gd name="connsiteY24" fmla="*/ 1095375 h 6858000"/>
              <a:gd name="connsiteX25" fmla="*/ 7424737 w 7569200"/>
              <a:gd name="connsiteY25" fmla="*/ 1136650 h 6858000"/>
              <a:gd name="connsiteX26" fmla="*/ 7410450 w 7569200"/>
              <a:gd name="connsiteY26" fmla="*/ 1182687 h 6858000"/>
              <a:gd name="connsiteX27" fmla="*/ 7400925 w 7569200"/>
              <a:gd name="connsiteY27" fmla="*/ 1235075 h 6858000"/>
              <a:gd name="connsiteX28" fmla="*/ 7391400 w 7569200"/>
              <a:gd name="connsiteY28" fmla="*/ 1295400 h 6858000"/>
              <a:gd name="connsiteX29" fmla="*/ 7389812 w 7569200"/>
              <a:gd name="connsiteY29" fmla="*/ 1363662 h 6858000"/>
              <a:gd name="connsiteX30" fmla="*/ 7391400 w 7569200"/>
              <a:gd name="connsiteY30" fmla="*/ 1431925 h 6858000"/>
              <a:gd name="connsiteX31" fmla="*/ 7400925 w 7569200"/>
              <a:gd name="connsiteY31" fmla="*/ 1492250 h 6858000"/>
              <a:gd name="connsiteX32" fmla="*/ 7410450 w 7569200"/>
              <a:gd name="connsiteY32" fmla="*/ 1544637 h 6858000"/>
              <a:gd name="connsiteX33" fmla="*/ 7424737 w 7569200"/>
              <a:gd name="connsiteY33" fmla="*/ 1589087 h 6858000"/>
              <a:gd name="connsiteX34" fmla="*/ 7442200 w 7569200"/>
              <a:gd name="connsiteY34" fmla="*/ 1631950 h 6858000"/>
              <a:gd name="connsiteX35" fmla="*/ 7459662 w 7569200"/>
              <a:gd name="connsiteY35" fmla="*/ 1671637 h 6858000"/>
              <a:gd name="connsiteX36" fmla="*/ 7478712 w 7569200"/>
              <a:gd name="connsiteY36" fmla="*/ 1708150 h 6858000"/>
              <a:gd name="connsiteX37" fmla="*/ 7497762 w 7569200"/>
              <a:gd name="connsiteY37" fmla="*/ 1743075 h 6858000"/>
              <a:gd name="connsiteX38" fmla="*/ 7516812 w 7569200"/>
              <a:gd name="connsiteY38" fmla="*/ 1782762 h 6858000"/>
              <a:gd name="connsiteX39" fmla="*/ 7532687 w 7569200"/>
              <a:gd name="connsiteY39" fmla="*/ 1824037 h 6858000"/>
              <a:gd name="connsiteX40" fmla="*/ 7546975 w 7569200"/>
              <a:gd name="connsiteY40" fmla="*/ 1870075 h 6858000"/>
              <a:gd name="connsiteX41" fmla="*/ 7558087 w 7569200"/>
              <a:gd name="connsiteY41" fmla="*/ 1922462 h 6858000"/>
              <a:gd name="connsiteX42" fmla="*/ 7566025 w 7569200"/>
              <a:gd name="connsiteY42" fmla="*/ 1982787 h 6858000"/>
              <a:gd name="connsiteX43" fmla="*/ 7569200 w 7569200"/>
              <a:gd name="connsiteY43" fmla="*/ 2051050 h 6858000"/>
              <a:gd name="connsiteX44" fmla="*/ 7566025 w 7569200"/>
              <a:gd name="connsiteY44" fmla="*/ 2119312 h 6858000"/>
              <a:gd name="connsiteX45" fmla="*/ 7558087 w 7569200"/>
              <a:gd name="connsiteY45" fmla="*/ 2179637 h 6858000"/>
              <a:gd name="connsiteX46" fmla="*/ 7546975 w 7569200"/>
              <a:gd name="connsiteY46" fmla="*/ 2232025 h 6858000"/>
              <a:gd name="connsiteX47" fmla="*/ 7532687 w 7569200"/>
              <a:gd name="connsiteY47" fmla="*/ 2278062 h 6858000"/>
              <a:gd name="connsiteX48" fmla="*/ 7516812 w 7569200"/>
              <a:gd name="connsiteY48" fmla="*/ 2319337 h 6858000"/>
              <a:gd name="connsiteX49" fmla="*/ 7497762 w 7569200"/>
              <a:gd name="connsiteY49" fmla="*/ 2359025 h 6858000"/>
              <a:gd name="connsiteX50" fmla="*/ 7478712 w 7569200"/>
              <a:gd name="connsiteY50" fmla="*/ 2395537 h 6858000"/>
              <a:gd name="connsiteX51" fmla="*/ 7459662 w 7569200"/>
              <a:gd name="connsiteY51" fmla="*/ 2433637 h 6858000"/>
              <a:gd name="connsiteX52" fmla="*/ 7442200 w 7569200"/>
              <a:gd name="connsiteY52" fmla="*/ 2471737 h 6858000"/>
              <a:gd name="connsiteX53" fmla="*/ 7424737 w 7569200"/>
              <a:gd name="connsiteY53" fmla="*/ 2513012 h 6858000"/>
              <a:gd name="connsiteX54" fmla="*/ 7410450 w 7569200"/>
              <a:gd name="connsiteY54" fmla="*/ 2560637 h 6858000"/>
              <a:gd name="connsiteX55" fmla="*/ 7400925 w 7569200"/>
              <a:gd name="connsiteY55" fmla="*/ 2613025 h 6858000"/>
              <a:gd name="connsiteX56" fmla="*/ 7391400 w 7569200"/>
              <a:gd name="connsiteY56" fmla="*/ 2671762 h 6858000"/>
              <a:gd name="connsiteX57" fmla="*/ 7389812 w 7569200"/>
              <a:gd name="connsiteY57" fmla="*/ 2741612 h 6858000"/>
              <a:gd name="connsiteX58" fmla="*/ 7391400 w 7569200"/>
              <a:gd name="connsiteY58" fmla="*/ 2809875 h 6858000"/>
              <a:gd name="connsiteX59" fmla="*/ 7400925 w 7569200"/>
              <a:gd name="connsiteY59" fmla="*/ 2868612 h 6858000"/>
              <a:gd name="connsiteX60" fmla="*/ 7410450 w 7569200"/>
              <a:gd name="connsiteY60" fmla="*/ 2922587 h 6858000"/>
              <a:gd name="connsiteX61" fmla="*/ 7424737 w 7569200"/>
              <a:gd name="connsiteY61" fmla="*/ 2967037 h 6858000"/>
              <a:gd name="connsiteX62" fmla="*/ 7442200 w 7569200"/>
              <a:gd name="connsiteY62" fmla="*/ 3009900 h 6858000"/>
              <a:gd name="connsiteX63" fmla="*/ 7459662 w 7569200"/>
              <a:gd name="connsiteY63" fmla="*/ 3046412 h 6858000"/>
              <a:gd name="connsiteX64" fmla="*/ 7478712 w 7569200"/>
              <a:gd name="connsiteY64" fmla="*/ 3084512 h 6858000"/>
              <a:gd name="connsiteX65" fmla="*/ 7497762 w 7569200"/>
              <a:gd name="connsiteY65" fmla="*/ 3121025 h 6858000"/>
              <a:gd name="connsiteX66" fmla="*/ 7516812 w 7569200"/>
              <a:gd name="connsiteY66" fmla="*/ 3160712 h 6858000"/>
              <a:gd name="connsiteX67" fmla="*/ 7532687 w 7569200"/>
              <a:gd name="connsiteY67" fmla="*/ 3201987 h 6858000"/>
              <a:gd name="connsiteX68" fmla="*/ 7546975 w 7569200"/>
              <a:gd name="connsiteY68" fmla="*/ 3248025 h 6858000"/>
              <a:gd name="connsiteX69" fmla="*/ 7558087 w 7569200"/>
              <a:gd name="connsiteY69" fmla="*/ 3300412 h 6858000"/>
              <a:gd name="connsiteX70" fmla="*/ 7566025 w 7569200"/>
              <a:gd name="connsiteY70" fmla="*/ 3360737 h 6858000"/>
              <a:gd name="connsiteX71" fmla="*/ 7569200 w 7569200"/>
              <a:gd name="connsiteY71" fmla="*/ 3427412 h 6858000"/>
              <a:gd name="connsiteX72" fmla="*/ 7566025 w 7569200"/>
              <a:gd name="connsiteY72" fmla="*/ 3497262 h 6858000"/>
              <a:gd name="connsiteX73" fmla="*/ 7558087 w 7569200"/>
              <a:gd name="connsiteY73" fmla="*/ 3557587 h 6858000"/>
              <a:gd name="connsiteX74" fmla="*/ 7546975 w 7569200"/>
              <a:gd name="connsiteY74" fmla="*/ 3609975 h 6858000"/>
              <a:gd name="connsiteX75" fmla="*/ 7532687 w 7569200"/>
              <a:gd name="connsiteY75" fmla="*/ 3656012 h 6858000"/>
              <a:gd name="connsiteX76" fmla="*/ 7516812 w 7569200"/>
              <a:gd name="connsiteY76" fmla="*/ 3697287 h 6858000"/>
              <a:gd name="connsiteX77" fmla="*/ 7497762 w 7569200"/>
              <a:gd name="connsiteY77" fmla="*/ 3736975 h 6858000"/>
              <a:gd name="connsiteX78" fmla="*/ 7459662 w 7569200"/>
              <a:gd name="connsiteY78" fmla="*/ 3811587 h 6858000"/>
              <a:gd name="connsiteX79" fmla="*/ 7442200 w 7569200"/>
              <a:gd name="connsiteY79" fmla="*/ 3848100 h 6858000"/>
              <a:gd name="connsiteX80" fmla="*/ 7424737 w 7569200"/>
              <a:gd name="connsiteY80" fmla="*/ 3890962 h 6858000"/>
              <a:gd name="connsiteX81" fmla="*/ 7410450 w 7569200"/>
              <a:gd name="connsiteY81" fmla="*/ 3935412 h 6858000"/>
              <a:gd name="connsiteX82" fmla="*/ 7400925 w 7569200"/>
              <a:gd name="connsiteY82" fmla="*/ 3987800 h 6858000"/>
              <a:gd name="connsiteX83" fmla="*/ 7391400 w 7569200"/>
              <a:gd name="connsiteY83" fmla="*/ 4048125 h 6858000"/>
              <a:gd name="connsiteX84" fmla="*/ 7389812 w 7569200"/>
              <a:gd name="connsiteY84" fmla="*/ 4116387 h 6858000"/>
              <a:gd name="connsiteX85" fmla="*/ 7391400 w 7569200"/>
              <a:gd name="connsiteY85" fmla="*/ 4186237 h 6858000"/>
              <a:gd name="connsiteX86" fmla="*/ 7400925 w 7569200"/>
              <a:gd name="connsiteY86" fmla="*/ 4244975 h 6858000"/>
              <a:gd name="connsiteX87" fmla="*/ 7410450 w 7569200"/>
              <a:gd name="connsiteY87" fmla="*/ 4297362 h 6858000"/>
              <a:gd name="connsiteX88" fmla="*/ 7424737 w 7569200"/>
              <a:gd name="connsiteY88" fmla="*/ 4343400 h 6858000"/>
              <a:gd name="connsiteX89" fmla="*/ 7442200 w 7569200"/>
              <a:gd name="connsiteY89" fmla="*/ 4386262 h 6858000"/>
              <a:gd name="connsiteX90" fmla="*/ 7459662 w 7569200"/>
              <a:gd name="connsiteY90" fmla="*/ 4424362 h 6858000"/>
              <a:gd name="connsiteX91" fmla="*/ 7497762 w 7569200"/>
              <a:gd name="connsiteY91" fmla="*/ 4498975 h 6858000"/>
              <a:gd name="connsiteX92" fmla="*/ 7516812 w 7569200"/>
              <a:gd name="connsiteY92" fmla="*/ 4537075 h 6858000"/>
              <a:gd name="connsiteX93" fmla="*/ 7532687 w 7569200"/>
              <a:gd name="connsiteY93" fmla="*/ 4579937 h 6858000"/>
              <a:gd name="connsiteX94" fmla="*/ 7546975 w 7569200"/>
              <a:gd name="connsiteY94" fmla="*/ 4625975 h 6858000"/>
              <a:gd name="connsiteX95" fmla="*/ 7558087 w 7569200"/>
              <a:gd name="connsiteY95" fmla="*/ 4678362 h 6858000"/>
              <a:gd name="connsiteX96" fmla="*/ 7566025 w 7569200"/>
              <a:gd name="connsiteY96" fmla="*/ 4738687 h 6858000"/>
              <a:gd name="connsiteX97" fmla="*/ 7569200 w 7569200"/>
              <a:gd name="connsiteY97" fmla="*/ 4806950 h 6858000"/>
              <a:gd name="connsiteX98" fmla="*/ 7566025 w 7569200"/>
              <a:gd name="connsiteY98" fmla="*/ 4875212 h 6858000"/>
              <a:gd name="connsiteX99" fmla="*/ 7558087 w 7569200"/>
              <a:gd name="connsiteY99" fmla="*/ 4935537 h 6858000"/>
              <a:gd name="connsiteX100" fmla="*/ 7546975 w 7569200"/>
              <a:gd name="connsiteY100" fmla="*/ 4987925 h 6858000"/>
              <a:gd name="connsiteX101" fmla="*/ 7532687 w 7569200"/>
              <a:gd name="connsiteY101" fmla="*/ 5033962 h 6858000"/>
              <a:gd name="connsiteX102" fmla="*/ 7516812 w 7569200"/>
              <a:gd name="connsiteY102" fmla="*/ 5075237 h 6858000"/>
              <a:gd name="connsiteX103" fmla="*/ 7497762 w 7569200"/>
              <a:gd name="connsiteY103" fmla="*/ 5114925 h 6858000"/>
              <a:gd name="connsiteX104" fmla="*/ 7478712 w 7569200"/>
              <a:gd name="connsiteY104" fmla="*/ 5149850 h 6858000"/>
              <a:gd name="connsiteX105" fmla="*/ 7459662 w 7569200"/>
              <a:gd name="connsiteY105" fmla="*/ 5186362 h 6858000"/>
              <a:gd name="connsiteX106" fmla="*/ 7442200 w 7569200"/>
              <a:gd name="connsiteY106" fmla="*/ 5226050 h 6858000"/>
              <a:gd name="connsiteX107" fmla="*/ 7424737 w 7569200"/>
              <a:gd name="connsiteY107" fmla="*/ 5268912 h 6858000"/>
              <a:gd name="connsiteX108" fmla="*/ 7410450 w 7569200"/>
              <a:gd name="connsiteY108" fmla="*/ 5313362 h 6858000"/>
              <a:gd name="connsiteX109" fmla="*/ 7400925 w 7569200"/>
              <a:gd name="connsiteY109" fmla="*/ 5365750 h 6858000"/>
              <a:gd name="connsiteX110" fmla="*/ 7391400 w 7569200"/>
              <a:gd name="connsiteY110" fmla="*/ 5426075 h 6858000"/>
              <a:gd name="connsiteX111" fmla="*/ 7389812 w 7569200"/>
              <a:gd name="connsiteY111" fmla="*/ 5494337 h 6858000"/>
              <a:gd name="connsiteX112" fmla="*/ 7391400 w 7569200"/>
              <a:gd name="connsiteY112" fmla="*/ 5562600 h 6858000"/>
              <a:gd name="connsiteX113" fmla="*/ 7400925 w 7569200"/>
              <a:gd name="connsiteY113" fmla="*/ 5622925 h 6858000"/>
              <a:gd name="connsiteX114" fmla="*/ 7410450 w 7569200"/>
              <a:gd name="connsiteY114" fmla="*/ 5675312 h 6858000"/>
              <a:gd name="connsiteX115" fmla="*/ 7424737 w 7569200"/>
              <a:gd name="connsiteY115" fmla="*/ 5721350 h 6858000"/>
              <a:gd name="connsiteX116" fmla="*/ 7442200 w 7569200"/>
              <a:gd name="connsiteY116" fmla="*/ 5762625 h 6858000"/>
              <a:gd name="connsiteX117" fmla="*/ 7459662 w 7569200"/>
              <a:gd name="connsiteY117" fmla="*/ 5802312 h 6858000"/>
              <a:gd name="connsiteX118" fmla="*/ 7478712 w 7569200"/>
              <a:gd name="connsiteY118" fmla="*/ 5840412 h 6858000"/>
              <a:gd name="connsiteX119" fmla="*/ 7497762 w 7569200"/>
              <a:gd name="connsiteY119" fmla="*/ 5876925 h 6858000"/>
              <a:gd name="connsiteX120" fmla="*/ 7516812 w 7569200"/>
              <a:gd name="connsiteY120" fmla="*/ 5915025 h 6858000"/>
              <a:gd name="connsiteX121" fmla="*/ 7532687 w 7569200"/>
              <a:gd name="connsiteY121" fmla="*/ 5956300 h 6858000"/>
              <a:gd name="connsiteX122" fmla="*/ 7546975 w 7569200"/>
              <a:gd name="connsiteY122" fmla="*/ 6003925 h 6858000"/>
              <a:gd name="connsiteX123" fmla="*/ 7558087 w 7569200"/>
              <a:gd name="connsiteY123" fmla="*/ 6056312 h 6858000"/>
              <a:gd name="connsiteX124" fmla="*/ 7566025 w 7569200"/>
              <a:gd name="connsiteY124" fmla="*/ 6113462 h 6858000"/>
              <a:gd name="connsiteX125" fmla="*/ 7569200 w 7569200"/>
              <a:gd name="connsiteY125" fmla="*/ 6183312 h 6858000"/>
              <a:gd name="connsiteX126" fmla="*/ 7566025 w 7569200"/>
              <a:gd name="connsiteY126" fmla="*/ 6251575 h 6858000"/>
              <a:gd name="connsiteX127" fmla="*/ 7558087 w 7569200"/>
              <a:gd name="connsiteY127" fmla="*/ 6311900 h 6858000"/>
              <a:gd name="connsiteX128" fmla="*/ 7546975 w 7569200"/>
              <a:gd name="connsiteY128" fmla="*/ 6361112 h 6858000"/>
              <a:gd name="connsiteX129" fmla="*/ 7532687 w 7569200"/>
              <a:gd name="connsiteY129" fmla="*/ 6407150 h 6858000"/>
              <a:gd name="connsiteX130" fmla="*/ 7516812 w 7569200"/>
              <a:gd name="connsiteY130" fmla="*/ 6448425 h 6858000"/>
              <a:gd name="connsiteX131" fmla="*/ 7499350 w 7569200"/>
              <a:gd name="connsiteY131" fmla="*/ 6488112 h 6858000"/>
              <a:gd name="connsiteX132" fmla="*/ 7481887 w 7569200"/>
              <a:gd name="connsiteY132" fmla="*/ 6523037 h 6858000"/>
              <a:gd name="connsiteX133" fmla="*/ 7462837 w 7569200"/>
              <a:gd name="connsiteY133" fmla="*/ 6561137 h 6858000"/>
              <a:gd name="connsiteX134" fmla="*/ 7443787 w 7569200"/>
              <a:gd name="connsiteY134" fmla="*/ 6597650 h 6858000"/>
              <a:gd name="connsiteX135" fmla="*/ 7427912 w 7569200"/>
              <a:gd name="connsiteY135" fmla="*/ 6640512 h 6858000"/>
              <a:gd name="connsiteX136" fmla="*/ 7412037 w 7569200"/>
              <a:gd name="connsiteY136" fmla="*/ 6683375 h 6858000"/>
              <a:gd name="connsiteX137" fmla="*/ 7402512 w 7569200"/>
              <a:gd name="connsiteY137" fmla="*/ 6735762 h 6858000"/>
              <a:gd name="connsiteX138" fmla="*/ 7394575 w 7569200"/>
              <a:gd name="connsiteY138" fmla="*/ 6791325 h 6858000"/>
              <a:gd name="connsiteX139" fmla="*/ 7389812 w 7569200"/>
              <a:gd name="connsiteY139" fmla="*/ 6858000 h 6858000"/>
              <a:gd name="connsiteX140" fmla="*/ 0 w 7569200"/>
              <a:gd name="connsiteY140" fmla="*/ 6858000 h 6858000"/>
              <a:gd name="connsiteX141" fmla="*/ 0 w 7569200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D0BB07-D297-FE41-9A85-93FB47632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144" y="484631"/>
            <a:ext cx="6340519" cy="163846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“off the Leg”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FDAFA16-9D2D-4BEC-89D0-B4EABEE911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FAF9AC-2FE6-E94B-8994-1B985BF987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5051" y="2443140"/>
            <a:ext cx="6306309" cy="393022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Recommended for older students, even beginners</a:t>
            </a:r>
          </a:p>
          <a:p>
            <a:r>
              <a:rPr lang="en-US">
                <a:solidFill>
                  <a:schemeClr val="tx1"/>
                </a:solidFill>
              </a:rPr>
              <a:t>Standard for most professionals</a:t>
            </a:r>
          </a:p>
          <a:p>
            <a:r>
              <a:rPr lang="en-US">
                <a:solidFill>
                  <a:schemeClr val="tx1"/>
                </a:solidFill>
              </a:rPr>
              <a:t>Avoids posture issues of on-the-leg playing</a:t>
            </a:r>
          </a:p>
          <a:p>
            <a:r>
              <a:rPr lang="en-US">
                <a:solidFill>
                  <a:schemeClr val="tx1"/>
                </a:solidFill>
              </a:rPr>
              <a:t>Bell rest device can help posture problems if unable to hold up horn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98F5241-A96E-D545-901C-13A94948478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050787" y="1842958"/>
            <a:ext cx="3656581" cy="3172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7866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B39EE-6AC7-9A40-904C-7AC80E2D5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Right Hand position:</a:t>
            </a:r>
            <a:br>
              <a:rPr lang="en-US" dirty="0"/>
            </a:br>
            <a:r>
              <a:rPr lang="en-US" dirty="0"/>
              <a:t>young beginners</a:t>
            </a:r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84DDB089-C3BB-FF42-8571-6B5729CCD46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070100" y="2628900"/>
            <a:ext cx="3175000" cy="2933700"/>
          </a:xfrm>
        </p:spPr>
      </p:pic>
      <p:pic>
        <p:nvPicPr>
          <p:cNvPr id="25" name="Content Placeholder 24">
            <a:extLst>
              <a:ext uri="{FF2B5EF4-FFF2-40B4-BE49-F238E27FC236}">
                <a16:creationId xmlns:a16="http://schemas.microsoft.com/office/drawing/2014/main" id="{1F6D079A-EEE8-FB47-A29B-108447D9398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50000"/>
          <a:stretch/>
        </p:blipFill>
        <p:spPr>
          <a:xfrm>
            <a:off x="7239000" y="2286000"/>
            <a:ext cx="3619500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2802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48C9F-BECC-024A-B4A4-90D95CEA0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Right Hand position:</a:t>
            </a:r>
            <a:br>
              <a:rPr lang="en-US" dirty="0"/>
            </a:br>
            <a:r>
              <a:rPr lang="en-US" dirty="0"/>
              <a:t>Other players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774E80A-B084-FA42-A3C7-17A584E2B15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8477" t="3262" r="9935" b="15888"/>
          <a:stretch/>
        </p:blipFill>
        <p:spPr>
          <a:xfrm>
            <a:off x="1997074" y="2286000"/>
            <a:ext cx="3321051" cy="3619500"/>
          </a:xfrm>
          <a:prstGeom prst="rect">
            <a:avLst/>
          </a:prstGeom>
        </p:spPr>
      </p:pic>
      <p:pic>
        <p:nvPicPr>
          <p:cNvPr id="6" name="Content Placeholder 15">
            <a:extLst>
              <a:ext uri="{FF2B5EF4-FFF2-40B4-BE49-F238E27FC236}">
                <a16:creationId xmlns:a16="http://schemas.microsoft.com/office/drawing/2014/main" id="{BDBE3228-8357-E04D-8EFE-6BFD868F20F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818553" y="2286000"/>
            <a:ext cx="4460393" cy="3619500"/>
          </a:xfrm>
        </p:spPr>
      </p:pic>
    </p:spTree>
    <p:extLst>
      <p:ext uri="{BB962C8B-B14F-4D97-AF65-F5344CB8AC3E}">
        <p14:creationId xmlns:p14="http://schemas.microsoft.com/office/powerpoint/2010/main" val="5274112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3C7404-6B39-1D40-A912-533A7448D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Seven topics to cover today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F7AE074-22E8-3449-A7DD-7F62D5570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Mouthpiece position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Posture and playing position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Tone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Warming up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Correct use of the double horn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Register and range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Dental problems</a:t>
            </a:r>
          </a:p>
        </p:txBody>
      </p:sp>
    </p:spTree>
    <p:extLst>
      <p:ext uri="{BB962C8B-B14F-4D97-AF65-F5344CB8AC3E}">
        <p14:creationId xmlns:p14="http://schemas.microsoft.com/office/powerpoint/2010/main" val="9024945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B8F47-A48B-CE4C-B98B-7F76B5EBC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C2FBE-F323-D443-A6C8-33C997F3FBB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Separate beginning horns from trumpets, if possible</a:t>
            </a:r>
          </a:p>
          <a:p>
            <a:r>
              <a:rPr lang="en-US" dirty="0"/>
              <a:t>Help student hear better tone inside head</a:t>
            </a:r>
          </a:p>
          <a:p>
            <a:pPr lvl="1"/>
            <a:r>
              <a:rPr lang="en-US" dirty="0"/>
              <a:t>Demonstrate for students</a:t>
            </a:r>
          </a:p>
          <a:p>
            <a:pPr lvl="1"/>
            <a:r>
              <a:rPr lang="en-US" dirty="0"/>
              <a:t>Private teachers</a:t>
            </a:r>
          </a:p>
          <a:p>
            <a:pPr lvl="1"/>
            <a:r>
              <a:rPr lang="en-US" dirty="0"/>
              <a:t>Listen to recordings</a:t>
            </a:r>
          </a:p>
          <a:p>
            <a:pPr lvl="1"/>
            <a:r>
              <a:rPr lang="en-US" dirty="0"/>
              <a:t>“Judgement-free” experimentation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68C588-3615-8B45-8E5B-537BDDEDBEF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Correct horn fingerings</a:t>
            </a:r>
          </a:p>
          <a:p>
            <a:r>
              <a:rPr lang="en-US" dirty="0"/>
              <a:t>Correct right hand position</a:t>
            </a:r>
          </a:p>
          <a:p>
            <a:r>
              <a:rPr lang="en-US" dirty="0"/>
              <a:t>Improving resonance</a:t>
            </a:r>
          </a:p>
          <a:p>
            <a:pPr lvl="1"/>
            <a:r>
              <a:rPr lang="en-US" dirty="0"/>
              <a:t>Use air well, like on other brass instruments</a:t>
            </a:r>
          </a:p>
          <a:p>
            <a:pPr lvl="1"/>
            <a:r>
              <a:rPr lang="en-US" dirty="0"/>
              <a:t>Keep tongue very low in mouth</a:t>
            </a:r>
          </a:p>
        </p:txBody>
      </p:sp>
    </p:spTree>
    <p:extLst>
      <p:ext uri="{BB962C8B-B14F-4D97-AF65-F5344CB8AC3E}">
        <p14:creationId xmlns:p14="http://schemas.microsoft.com/office/powerpoint/2010/main" val="7654377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>
            <a:extLst>
              <a:ext uri="{FF2B5EF4-FFF2-40B4-BE49-F238E27FC236}">
                <a16:creationId xmlns:a16="http://schemas.microsoft.com/office/drawing/2014/main" id="{841EFD0D-0D37-447B-B1EA-4F7197EB29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A6DFF24-307B-44B0-93F0-893676F148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86C556-0CD6-2C4B-972D-76F7E7EC7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7" y="645105"/>
            <a:ext cx="4357499" cy="132085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400"/>
              <a:t>Optimizing band set-up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DEA2ED-F17A-3B40-B70C-F60CEC2AB2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1678" y="2286001"/>
            <a:ext cx="4363595" cy="3593591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</a:rPr>
              <a:t>Interference between horn and percussion impacts accuracy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  <a:hlinkClick r:id="rId2"/>
              </a:rPr>
              <a:t>http://dx.doi.org/10.1121/1.4829533</a:t>
            </a: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</a:rPr>
              <a:t>Avoid bells pointing into fabric (other students or curtains)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</a:rPr>
              <a:t>Reflective surfaces (shell or sound shields) should be 4-12 feet away from bells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</a:rPr>
              <a:t>Bells pointed at audience help volume but lose characteristic horn sound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54F12CD-2D91-2340-91EC-81B04332AAE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98193" y="981671"/>
            <a:ext cx="5176744" cy="4920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2898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D40E0-525D-9D60-49CC-1553FFE0A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436887-8EBA-0448-9784-C19181B06F9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2C63E1-A769-F41A-A6CC-D81041897E9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C1D3510-304D-4A51-0867-312D670B40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605" y="139700"/>
            <a:ext cx="10299420" cy="671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ED0B9A0-B308-928E-B1AE-6EC1435572E4}"/>
                  </a:ext>
                </a:extLst>
              </p14:cNvPr>
              <p14:cNvContentPartPr/>
              <p14:nvPr/>
            </p14:nvContentPartPr>
            <p14:xfrm>
              <a:off x="8873344" y="2906449"/>
              <a:ext cx="2502360" cy="30614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ED0B9A0-B308-928E-B1AE-6EC1435572E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810704" y="2843449"/>
                <a:ext cx="2628000" cy="318708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88849C8B-73B4-95A8-E94C-98B5D72A21ED}"/>
              </a:ext>
            </a:extLst>
          </p:cNvPr>
          <p:cNvSpPr txBox="1"/>
          <p:nvPr/>
        </p:nvSpPr>
        <p:spPr>
          <a:xfrm>
            <a:off x="1100234" y="139700"/>
            <a:ext cx="3624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Image source: https://</a:t>
            </a:r>
            <a:r>
              <a:rPr lang="en-US" sz="1200" dirty="0" err="1"/>
              <a:t>banddirectorstalkshop.com</a:t>
            </a:r>
            <a:r>
              <a:rPr lang="en-US" sz="1200" dirty="0"/>
              <a:t>/wp-content/uploads/2015/12/Seating-e1451278139697.jpg</a:t>
            </a:r>
          </a:p>
        </p:txBody>
      </p:sp>
    </p:spTree>
    <p:extLst>
      <p:ext uri="{BB962C8B-B14F-4D97-AF65-F5344CB8AC3E}">
        <p14:creationId xmlns:p14="http://schemas.microsoft.com/office/powerpoint/2010/main" val="5445100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3C7404-6B39-1D40-A912-533A7448D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Seven topics to cover today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F7AE074-22E8-3449-A7DD-7F62D5570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Mouthpiece position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Posture and playing position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Tone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Warming up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Correct use of the double horn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Register and range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Dental problems</a:t>
            </a:r>
          </a:p>
        </p:txBody>
      </p:sp>
    </p:spTree>
    <p:extLst>
      <p:ext uri="{BB962C8B-B14F-4D97-AF65-F5344CB8AC3E}">
        <p14:creationId xmlns:p14="http://schemas.microsoft.com/office/powerpoint/2010/main" val="28033622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69DF6-10FF-644F-83F3-795BC0159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</p:spPr>
        <p:txBody>
          <a:bodyPr anchor="ctr">
            <a:normAutofit/>
          </a:bodyPr>
          <a:lstStyle/>
          <a:p>
            <a:r>
              <a:rPr lang="en-US" dirty="0"/>
              <a:t>Warm up ranges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4035949-6C42-4C8A-850B-FE698E52B1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8194382"/>
              </p:ext>
            </p:extLst>
          </p:nvPr>
        </p:nvGraphicFramePr>
        <p:xfrm>
          <a:off x="1250950" y="2286000"/>
          <a:ext cx="10179050" cy="3594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942684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2C45D-E2A7-9A40-9B19-E8D054BE6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070" y="518718"/>
            <a:ext cx="2931735" cy="5657128"/>
          </a:xfrm>
        </p:spPr>
        <p:txBody>
          <a:bodyPr anchor="t">
            <a:normAutofit/>
          </a:bodyPr>
          <a:lstStyle/>
          <a:p>
            <a:r>
              <a:rPr lang="en-US" sz="4000"/>
              <a:t>Overtone Exercises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EE1D3A-76AF-4C4C-A5A5-BA9E51552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8640" y="518719"/>
            <a:ext cx="7226903" cy="3453262"/>
          </a:xfrm>
        </p:spPr>
        <p:txBody>
          <a:bodyPr>
            <a:normAutofit/>
          </a:bodyPr>
          <a:lstStyle/>
          <a:p>
            <a:r>
              <a:rPr lang="en-US" dirty="0"/>
              <a:t>Horn higher on the overtone series than other brass = notes closer together</a:t>
            </a:r>
          </a:p>
          <a:p>
            <a:r>
              <a:rPr lang="en-US" dirty="0"/>
              <a:t>To match other brass in overtone studies, must skip partials</a:t>
            </a:r>
          </a:p>
          <a:p>
            <a:r>
              <a:rPr lang="en-US" dirty="0"/>
              <a:t>Leads to issues with air use and accuracy</a:t>
            </a:r>
          </a:p>
          <a:p>
            <a:r>
              <a:rPr lang="en-US" dirty="0"/>
              <a:t>Horn players should play all partials when doing overtone exercises</a:t>
            </a:r>
          </a:p>
          <a:p>
            <a:r>
              <a:rPr lang="en-US" dirty="0"/>
              <a:t>Recommended text: </a:t>
            </a:r>
            <a:r>
              <a:rPr lang="en-US" i="1" dirty="0"/>
              <a:t>Progressive Studies in Flexibility and Range Development for French Horn</a:t>
            </a:r>
            <a:r>
              <a:rPr lang="en-US" dirty="0"/>
              <a:t> by Fred W. </a:t>
            </a:r>
            <a:r>
              <a:rPr lang="en-US" dirty="0" err="1"/>
              <a:t>Teuber</a:t>
            </a:r>
            <a:r>
              <a:rPr lang="en-US" dirty="0"/>
              <a:t> (Medici Music Press)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1792C6-370C-B840-839C-7D0A4BC1D1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230" y="4640375"/>
            <a:ext cx="10775251" cy="1535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773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>
            <a:extLst>
              <a:ext uri="{FF2B5EF4-FFF2-40B4-BE49-F238E27FC236}">
                <a16:creationId xmlns:a16="http://schemas.microsoft.com/office/drawing/2014/main" id="{C98F4480-8749-4E48-82BB-3A0F2F311E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249F694-12BA-47C4-9FF3-570372F3B9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620A795-CC11-E542-A263-BE54BD7FCE1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9675" r="1863"/>
          <a:stretch/>
        </p:blipFill>
        <p:spPr>
          <a:xfrm>
            <a:off x="7338646" y="10"/>
            <a:ext cx="4853354" cy="6857990"/>
          </a:xfrm>
          <a:prstGeom prst="rect">
            <a:avLst/>
          </a:prstGeom>
        </p:spPr>
      </p:pic>
      <p:sp>
        <p:nvSpPr>
          <p:cNvPr id="16" name="Freeform 10">
            <a:extLst>
              <a:ext uri="{FF2B5EF4-FFF2-40B4-BE49-F238E27FC236}">
                <a16:creationId xmlns:a16="http://schemas.microsoft.com/office/drawing/2014/main" id="{E1CE536E-134A-4A35-900B-30F927D5B5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7569200" cy="6858000"/>
          </a:xfrm>
          <a:custGeom>
            <a:avLst/>
            <a:gdLst>
              <a:gd name="connsiteX0" fmla="*/ 0 w 7569200"/>
              <a:gd name="connsiteY0" fmla="*/ 0 h 6858000"/>
              <a:gd name="connsiteX1" fmla="*/ 7389812 w 7569200"/>
              <a:gd name="connsiteY1" fmla="*/ 0 h 6858000"/>
              <a:gd name="connsiteX2" fmla="*/ 7394575 w 7569200"/>
              <a:gd name="connsiteY2" fmla="*/ 66675 h 6858000"/>
              <a:gd name="connsiteX3" fmla="*/ 7402512 w 7569200"/>
              <a:gd name="connsiteY3" fmla="*/ 122237 h 6858000"/>
              <a:gd name="connsiteX4" fmla="*/ 7412037 w 7569200"/>
              <a:gd name="connsiteY4" fmla="*/ 174625 h 6858000"/>
              <a:gd name="connsiteX5" fmla="*/ 7427912 w 7569200"/>
              <a:gd name="connsiteY5" fmla="*/ 217487 h 6858000"/>
              <a:gd name="connsiteX6" fmla="*/ 7443787 w 7569200"/>
              <a:gd name="connsiteY6" fmla="*/ 260350 h 6858000"/>
              <a:gd name="connsiteX7" fmla="*/ 7462837 w 7569200"/>
              <a:gd name="connsiteY7" fmla="*/ 296862 h 6858000"/>
              <a:gd name="connsiteX8" fmla="*/ 7481887 w 7569200"/>
              <a:gd name="connsiteY8" fmla="*/ 334962 h 6858000"/>
              <a:gd name="connsiteX9" fmla="*/ 7499350 w 7569200"/>
              <a:gd name="connsiteY9" fmla="*/ 369887 h 6858000"/>
              <a:gd name="connsiteX10" fmla="*/ 7516812 w 7569200"/>
              <a:gd name="connsiteY10" fmla="*/ 409575 h 6858000"/>
              <a:gd name="connsiteX11" fmla="*/ 7532687 w 7569200"/>
              <a:gd name="connsiteY11" fmla="*/ 450850 h 6858000"/>
              <a:gd name="connsiteX12" fmla="*/ 7546975 w 7569200"/>
              <a:gd name="connsiteY12" fmla="*/ 496887 h 6858000"/>
              <a:gd name="connsiteX13" fmla="*/ 7558087 w 7569200"/>
              <a:gd name="connsiteY13" fmla="*/ 546100 h 6858000"/>
              <a:gd name="connsiteX14" fmla="*/ 7566025 w 7569200"/>
              <a:gd name="connsiteY14" fmla="*/ 606425 h 6858000"/>
              <a:gd name="connsiteX15" fmla="*/ 7569200 w 7569200"/>
              <a:gd name="connsiteY15" fmla="*/ 673100 h 6858000"/>
              <a:gd name="connsiteX16" fmla="*/ 7566025 w 7569200"/>
              <a:gd name="connsiteY16" fmla="*/ 744537 h 6858000"/>
              <a:gd name="connsiteX17" fmla="*/ 7558087 w 7569200"/>
              <a:gd name="connsiteY17" fmla="*/ 801687 h 6858000"/>
              <a:gd name="connsiteX18" fmla="*/ 7546975 w 7569200"/>
              <a:gd name="connsiteY18" fmla="*/ 854075 h 6858000"/>
              <a:gd name="connsiteX19" fmla="*/ 7532687 w 7569200"/>
              <a:gd name="connsiteY19" fmla="*/ 901700 h 6858000"/>
              <a:gd name="connsiteX20" fmla="*/ 7516812 w 7569200"/>
              <a:gd name="connsiteY20" fmla="*/ 942975 h 6858000"/>
              <a:gd name="connsiteX21" fmla="*/ 7497762 w 7569200"/>
              <a:gd name="connsiteY21" fmla="*/ 981075 h 6858000"/>
              <a:gd name="connsiteX22" fmla="*/ 7478712 w 7569200"/>
              <a:gd name="connsiteY22" fmla="*/ 1017587 h 6858000"/>
              <a:gd name="connsiteX23" fmla="*/ 7459662 w 7569200"/>
              <a:gd name="connsiteY23" fmla="*/ 1055687 h 6858000"/>
              <a:gd name="connsiteX24" fmla="*/ 7442200 w 7569200"/>
              <a:gd name="connsiteY24" fmla="*/ 1095375 h 6858000"/>
              <a:gd name="connsiteX25" fmla="*/ 7424737 w 7569200"/>
              <a:gd name="connsiteY25" fmla="*/ 1136650 h 6858000"/>
              <a:gd name="connsiteX26" fmla="*/ 7410450 w 7569200"/>
              <a:gd name="connsiteY26" fmla="*/ 1182687 h 6858000"/>
              <a:gd name="connsiteX27" fmla="*/ 7400925 w 7569200"/>
              <a:gd name="connsiteY27" fmla="*/ 1235075 h 6858000"/>
              <a:gd name="connsiteX28" fmla="*/ 7391400 w 7569200"/>
              <a:gd name="connsiteY28" fmla="*/ 1295400 h 6858000"/>
              <a:gd name="connsiteX29" fmla="*/ 7389812 w 7569200"/>
              <a:gd name="connsiteY29" fmla="*/ 1363662 h 6858000"/>
              <a:gd name="connsiteX30" fmla="*/ 7391400 w 7569200"/>
              <a:gd name="connsiteY30" fmla="*/ 1431925 h 6858000"/>
              <a:gd name="connsiteX31" fmla="*/ 7400925 w 7569200"/>
              <a:gd name="connsiteY31" fmla="*/ 1492250 h 6858000"/>
              <a:gd name="connsiteX32" fmla="*/ 7410450 w 7569200"/>
              <a:gd name="connsiteY32" fmla="*/ 1544637 h 6858000"/>
              <a:gd name="connsiteX33" fmla="*/ 7424737 w 7569200"/>
              <a:gd name="connsiteY33" fmla="*/ 1589087 h 6858000"/>
              <a:gd name="connsiteX34" fmla="*/ 7442200 w 7569200"/>
              <a:gd name="connsiteY34" fmla="*/ 1631950 h 6858000"/>
              <a:gd name="connsiteX35" fmla="*/ 7459662 w 7569200"/>
              <a:gd name="connsiteY35" fmla="*/ 1671637 h 6858000"/>
              <a:gd name="connsiteX36" fmla="*/ 7478712 w 7569200"/>
              <a:gd name="connsiteY36" fmla="*/ 1708150 h 6858000"/>
              <a:gd name="connsiteX37" fmla="*/ 7497762 w 7569200"/>
              <a:gd name="connsiteY37" fmla="*/ 1743075 h 6858000"/>
              <a:gd name="connsiteX38" fmla="*/ 7516812 w 7569200"/>
              <a:gd name="connsiteY38" fmla="*/ 1782762 h 6858000"/>
              <a:gd name="connsiteX39" fmla="*/ 7532687 w 7569200"/>
              <a:gd name="connsiteY39" fmla="*/ 1824037 h 6858000"/>
              <a:gd name="connsiteX40" fmla="*/ 7546975 w 7569200"/>
              <a:gd name="connsiteY40" fmla="*/ 1870075 h 6858000"/>
              <a:gd name="connsiteX41" fmla="*/ 7558087 w 7569200"/>
              <a:gd name="connsiteY41" fmla="*/ 1922462 h 6858000"/>
              <a:gd name="connsiteX42" fmla="*/ 7566025 w 7569200"/>
              <a:gd name="connsiteY42" fmla="*/ 1982787 h 6858000"/>
              <a:gd name="connsiteX43" fmla="*/ 7569200 w 7569200"/>
              <a:gd name="connsiteY43" fmla="*/ 2051050 h 6858000"/>
              <a:gd name="connsiteX44" fmla="*/ 7566025 w 7569200"/>
              <a:gd name="connsiteY44" fmla="*/ 2119312 h 6858000"/>
              <a:gd name="connsiteX45" fmla="*/ 7558087 w 7569200"/>
              <a:gd name="connsiteY45" fmla="*/ 2179637 h 6858000"/>
              <a:gd name="connsiteX46" fmla="*/ 7546975 w 7569200"/>
              <a:gd name="connsiteY46" fmla="*/ 2232025 h 6858000"/>
              <a:gd name="connsiteX47" fmla="*/ 7532687 w 7569200"/>
              <a:gd name="connsiteY47" fmla="*/ 2278062 h 6858000"/>
              <a:gd name="connsiteX48" fmla="*/ 7516812 w 7569200"/>
              <a:gd name="connsiteY48" fmla="*/ 2319337 h 6858000"/>
              <a:gd name="connsiteX49" fmla="*/ 7497762 w 7569200"/>
              <a:gd name="connsiteY49" fmla="*/ 2359025 h 6858000"/>
              <a:gd name="connsiteX50" fmla="*/ 7478712 w 7569200"/>
              <a:gd name="connsiteY50" fmla="*/ 2395537 h 6858000"/>
              <a:gd name="connsiteX51" fmla="*/ 7459662 w 7569200"/>
              <a:gd name="connsiteY51" fmla="*/ 2433637 h 6858000"/>
              <a:gd name="connsiteX52" fmla="*/ 7442200 w 7569200"/>
              <a:gd name="connsiteY52" fmla="*/ 2471737 h 6858000"/>
              <a:gd name="connsiteX53" fmla="*/ 7424737 w 7569200"/>
              <a:gd name="connsiteY53" fmla="*/ 2513012 h 6858000"/>
              <a:gd name="connsiteX54" fmla="*/ 7410450 w 7569200"/>
              <a:gd name="connsiteY54" fmla="*/ 2560637 h 6858000"/>
              <a:gd name="connsiteX55" fmla="*/ 7400925 w 7569200"/>
              <a:gd name="connsiteY55" fmla="*/ 2613025 h 6858000"/>
              <a:gd name="connsiteX56" fmla="*/ 7391400 w 7569200"/>
              <a:gd name="connsiteY56" fmla="*/ 2671762 h 6858000"/>
              <a:gd name="connsiteX57" fmla="*/ 7389812 w 7569200"/>
              <a:gd name="connsiteY57" fmla="*/ 2741612 h 6858000"/>
              <a:gd name="connsiteX58" fmla="*/ 7391400 w 7569200"/>
              <a:gd name="connsiteY58" fmla="*/ 2809875 h 6858000"/>
              <a:gd name="connsiteX59" fmla="*/ 7400925 w 7569200"/>
              <a:gd name="connsiteY59" fmla="*/ 2868612 h 6858000"/>
              <a:gd name="connsiteX60" fmla="*/ 7410450 w 7569200"/>
              <a:gd name="connsiteY60" fmla="*/ 2922587 h 6858000"/>
              <a:gd name="connsiteX61" fmla="*/ 7424737 w 7569200"/>
              <a:gd name="connsiteY61" fmla="*/ 2967037 h 6858000"/>
              <a:gd name="connsiteX62" fmla="*/ 7442200 w 7569200"/>
              <a:gd name="connsiteY62" fmla="*/ 3009900 h 6858000"/>
              <a:gd name="connsiteX63" fmla="*/ 7459662 w 7569200"/>
              <a:gd name="connsiteY63" fmla="*/ 3046412 h 6858000"/>
              <a:gd name="connsiteX64" fmla="*/ 7478712 w 7569200"/>
              <a:gd name="connsiteY64" fmla="*/ 3084512 h 6858000"/>
              <a:gd name="connsiteX65" fmla="*/ 7497762 w 7569200"/>
              <a:gd name="connsiteY65" fmla="*/ 3121025 h 6858000"/>
              <a:gd name="connsiteX66" fmla="*/ 7516812 w 7569200"/>
              <a:gd name="connsiteY66" fmla="*/ 3160712 h 6858000"/>
              <a:gd name="connsiteX67" fmla="*/ 7532687 w 7569200"/>
              <a:gd name="connsiteY67" fmla="*/ 3201987 h 6858000"/>
              <a:gd name="connsiteX68" fmla="*/ 7546975 w 7569200"/>
              <a:gd name="connsiteY68" fmla="*/ 3248025 h 6858000"/>
              <a:gd name="connsiteX69" fmla="*/ 7558087 w 7569200"/>
              <a:gd name="connsiteY69" fmla="*/ 3300412 h 6858000"/>
              <a:gd name="connsiteX70" fmla="*/ 7566025 w 7569200"/>
              <a:gd name="connsiteY70" fmla="*/ 3360737 h 6858000"/>
              <a:gd name="connsiteX71" fmla="*/ 7569200 w 7569200"/>
              <a:gd name="connsiteY71" fmla="*/ 3427412 h 6858000"/>
              <a:gd name="connsiteX72" fmla="*/ 7566025 w 7569200"/>
              <a:gd name="connsiteY72" fmla="*/ 3497262 h 6858000"/>
              <a:gd name="connsiteX73" fmla="*/ 7558087 w 7569200"/>
              <a:gd name="connsiteY73" fmla="*/ 3557587 h 6858000"/>
              <a:gd name="connsiteX74" fmla="*/ 7546975 w 7569200"/>
              <a:gd name="connsiteY74" fmla="*/ 3609975 h 6858000"/>
              <a:gd name="connsiteX75" fmla="*/ 7532687 w 7569200"/>
              <a:gd name="connsiteY75" fmla="*/ 3656012 h 6858000"/>
              <a:gd name="connsiteX76" fmla="*/ 7516812 w 7569200"/>
              <a:gd name="connsiteY76" fmla="*/ 3697287 h 6858000"/>
              <a:gd name="connsiteX77" fmla="*/ 7497762 w 7569200"/>
              <a:gd name="connsiteY77" fmla="*/ 3736975 h 6858000"/>
              <a:gd name="connsiteX78" fmla="*/ 7459662 w 7569200"/>
              <a:gd name="connsiteY78" fmla="*/ 3811587 h 6858000"/>
              <a:gd name="connsiteX79" fmla="*/ 7442200 w 7569200"/>
              <a:gd name="connsiteY79" fmla="*/ 3848100 h 6858000"/>
              <a:gd name="connsiteX80" fmla="*/ 7424737 w 7569200"/>
              <a:gd name="connsiteY80" fmla="*/ 3890962 h 6858000"/>
              <a:gd name="connsiteX81" fmla="*/ 7410450 w 7569200"/>
              <a:gd name="connsiteY81" fmla="*/ 3935412 h 6858000"/>
              <a:gd name="connsiteX82" fmla="*/ 7400925 w 7569200"/>
              <a:gd name="connsiteY82" fmla="*/ 3987800 h 6858000"/>
              <a:gd name="connsiteX83" fmla="*/ 7391400 w 7569200"/>
              <a:gd name="connsiteY83" fmla="*/ 4048125 h 6858000"/>
              <a:gd name="connsiteX84" fmla="*/ 7389812 w 7569200"/>
              <a:gd name="connsiteY84" fmla="*/ 4116387 h 6858000"/>
              <a:gd name="connsiteX85" fmla="*/ 7391400 w 7569200"/>
              <a:gd name="connsiteY85" fmla="*/ 4186237 h 6858000"/>
              <a:gd name="connsiteX86" fmla="*/ 7400925 w 7569200"/>
              <a:gd name="connsiteY86" fmla="*/ 4244975 h 6858000"/>
              <a:gd name="connsiteX87" fmla="*/ 7410450 w 7569200"/>
              <a:gd name="connsiteY87" fmla="*/ 4297362 h 6858000"/>
              <a:gd name="connsiteX88" fmla="*/ 7424737 w 7569200"/>
              <a:gd name="connsiteY88" fmla="*/ 4343400 h 6858000"/>
              <a:gd name="connsiteX89" fmla="*/ 7442200 w 7569200"/>
              <a:gd name="connsiteY89" fmla="*/ 4386262 h 6858000"/>
              <a:gd name="connsiteX90" fmla="*/ 7459662 w 7569200"/>
              <a:gd name="connsiteY90" fmla="*/ 4424362 h 6858000"/>
              <a:gd name="connsiteX91" fmla="*/ 7497762 w 7569200"/>
              <a:gd name="connsiteY91" fmla="*/ 4498975 h 6858000"/>
              <a:gd name="connsiteX92" fmla="*/ 7516812 w 7569200"/>
              <a:gd name="connsiteY92" fmla="*/ 4537075 h 6858000"/>
              <a:gd name="connsiteX93" fmla="*/ 7532687 w 7569200"/>
              <a:gd name="connsiteY93" fmla="*/ 4579937 h 6858000"/>
              <a:gd name="connsiteX94" fmla="*/ 7546975 w 7569200"/>
              <a:gd name="connsiteY94" fmla="*/ 4625975 h 6858000"/>
              <a:gd name="connsiteX95" fmla="*/ 7558087 w 7569200"/>
              <a:gd name="connsiteY95" fmla="*/ 4678362 h 6858000"/>
              <a:gd name="connsiteX96" fmla="*/ 7566025 w 7569200"/>
              <a:gd name="connsiteY96" fmla="*/ 4738687 h 6858000"/>
              <a:gd name="connsiteX97" fmla="*/ 7569200 w 7569200"/>
              <a:gd name="connsiteY97" fmla="*/ 4806950 h 6858000"/>
              <a:gd name="connsiteX98" fmla="*/ 7566025 w 7569200"/>
              <a:gd name="connsiteY98" fmla="*/ 4875212 h 6858000"/>
              <a:gd name="connsiteX99" fmla="*/ 7558087 w 7569200"/>
              <a:gd name="connsiteY99" fmla="*/ 4935537 h 6858000"/>
              <a:gd name="connsiteX100" fmla="*/ 7546975 w 7569200"/>
              <a:gd name="connsiteY100" fmla="*/ 4987925 h 6858000"/>
              <a:gd name="connsiteX101" fmla="*/ 7532687 w 7569200"/>
              <a:gd name="connsiteY101" fmla="*/ 5033962 h 6858000"/>
              <a:gd name="connsiteX102" fmla="*/ 7516812 w 7569200"/>
              <a:gd name="connsiteY102" fmla="*/ 5075237 h 6858000"/>
              <a:gd name="connsiteX103" fmla="*/ 7497762 w 7569200"/>
              <a:gd name="connsiteY103" fmla="*/ 5114925 h 6858000"/>
              <a:gd name="connsiteX104" fmla="*/ 7478712 w 7569200"/>
              <a:gd name="connsiteY104" fmla="*/ 5149850 h 6858000"/>
              <a:gd name="connsiteX105" fmla="*/ 7459662 w 7569200"/>
              <a:gd name="connsiteY105" fmla="*/ 5186362 h 6858000"/>
              <a:gd name="connsiteX106" fmla="*/ 7442200 w 7569200"/>
              <a:gd name="connsiteY106" fmla="*/ 5226050 h 6858000"/>
              <a:gd name="connsiteX107" fmla="*/ 7424737 w 7569200"/>
              <a:gd name="connsiteY107" fmla="*/ 5268912 h 6858000"/>
              <a:gd name="connsiteX108" fmla="*/ 7410450 w 7569200"/>
              <a:gd name="connsiteY108" fmla="*/ 5313362 h 6858000"/>
              <a:gd name="connsiteX109" fmla="*/ 7400925 w 7569200"/>
              <a:gd name="connsiteY109" fmla="*/ 5365750 h 6858000"/>
              <a:gd name="connsiteX110" fmla="*/ 7391400 w 7569200"/>
              <a:gd name="connsiteY110" fmla="*/ 5426075 h 6858000"/>
              <a:gd name="connsiteX111" fmla="*/ 7389812 w 7569200"/>
              <a:gd name="connsiteY111" fmla="*/ 5494337 h 6858000"/>
              <a:gd name="connsiteX112" fmla="*/ 7391400 w 7569200"/>
              <a:gd name="connsiteY112" fmla="*/ 5562600 h 6858000"/>
              <a:gd name="connsiteX113" fmla="*/ 7400925 w 7569200"/>
              <a:gd name="connsiteY113" fmla="*/ 5622925 h 6858000"/>
              <a:gd name="connsiteX114" fmla="*/ 7410450 w 7569200"/>
              <a:gd name="connsiteY114" fmla="*/ 5675312 h 6858000"/>
              <a:gd name="connsiteX115" fmla="*/ 7424737 w 7569200"/>
              <a:gd name="connsiteY115" fmla="*/ 5721350 h 6858000"/>
              <a:gd name="connsiteX116" fmla="*/ 7442200 w 7569200"/>
              <a:gd name="connsiteY116" fmla="*/ 5762625 h 6858000"/>
              <a:gd name="connsiteX117" fmla="*/ 7459662 w 7569200"/>
              <a:gd name="connsiteY117" fmla="*/ 5802312 h 6858000"/>
              <a:gd name="connsiteX118" fmla="*/ 7478712 w 7569200"/>
              <a:gd name="connsiteY118" fmla="*/ 5840412 h 6858000"/>
              <a:gd name="connsiteX119" fmla="*/ 7497762 w 7569200"/>
              <a:gd name="connsiteY119" fmla="*/ 5876925 h 6858000"/>
              <a:gd name="connsiteX120" fmla="*/ 7516812 w 7569200"/>
              <a:gd name="connsiteY120" fmla="*/ 5915025 h 6858000"/>
              <a:gd name="connsiteX121" fmla="*/ 7532687 w 7569200"/>
              <a:gd name="connsiteY121" fmla="*/ 5956300 h 6858000"/>
              <a:gd name="connsiteX122" fmla="*/ 7546975 w 7569200"/>
              <a:gd name="connsiteY122" fmla="*/ 6003925 h 6858000"/>
              <a:gd name="connsiteX123" fmla="*/ 7558087 w 7569200"/>
              <a:gd name="connsiteY123" fmla="*/ 6056312 h 6858000"/>
              <a:gd name="connsiteX124" fmla="*/ 7566025 w 7569200"/>
              <a:gd name="connsiteY124" fmla="*/ 6113462 h 6858000"/>
              <a:gd name="connsiteX125" fmla="*/ 7569200 w 7569200"/>
              <a:gd name="connsiteY125" fmla="*/ 6183312 h 6858000"/>
              <a:gd name="connsiteX126" fmla="*/ 7566025 w 7569200"/>
              <a:gd name="connsiteY126" fmla="*/ 6251575 h 6858000"/>
              <a:gd name="connsiteX127" fmla="*/ 7558087 w 7569200"/>
              <a:gd name="connsiteY127" fmla="*/ 6311900 h 6858000"/>
              <a:gd name="connsiteX128" fmla="*/ 7546975 w 7569200"/>
              <a:gd name="connsiteY128" fmla="*/ 6361112 h 6858000"/>
              <a:gd name="connsiteX129" fmla="*/ 7532687 w 7569200"/>
              <a:gd name="connsiteY129" fmla="*/ 6407150 h 6858000"/>
              <a:gd name="connsiteX130" fmla="*/ 7516812 w 7569200"/>
              <a:gd name="connsiteY130" fmla="*/ 6448425 h 6858000"/>
              <a:gd name="connsiteX131" fmla="*/ 7499350 w 7569200"/>
              <a:gd name="connsiteY131" fmla="*/ 6488112 h 6858000"/>
              <a:gd name="connsiteX132" fmla="*/ 7481887 w 7569200"/>
              <a:gd name="connsiteY132" fmla="*/ 6523037 h 6858000"/>
              <a:gd name="connsiteX133" fmla="*/ 7462837 w 7569200"/>
              <a:gd name="connsiteY133" fmla="*/ 6561137 h 6858000"/>
              <a:gd name="connsiteX134" fmla="*/ 7443787 w 7569200"/>
              <a:gd name="connsiteY134" fmla="*/ 6597650 h 6858000"/>
              <a:gd name="connsiteX135" fmla="*/ 7427912 w 7569200"/>
              <a:gd name="connsiteY135" fmla="*/ 6640512 h 6858000"/>
              <a:gd name="connsiteX136" fmla="*/ 7412037 w 7569200"/>
              <a:gd name="connsiteY136" fmla="*/ 6683375 h 6858000"/>
              <a:gd name="connsiteX137" fmla="*/ 7402512 w 7569200"/>
              <a:gd name="connsiteY137" fmla="*/ 6735762 h 6858000"/>
              <a:gd name="connsiteX138" fmla="*/ 7394575 w 7569200"/>
              <a:gd name="connsiteY138" fmla="*/ 6791325 h 6858000"/>
              <a:gd name="connsiteX139" fmla="*/ 7389812 w 7569200"/>
              <a:gd name="connsiteY139" fmla="*/ 6858000 h 6858000"/>
              <a:gd name="connsiteX140" fmla="*/ 0 w 7569200"/>
              <a:gd name="connsiteY140" fmla="*/ 6858000 h 6858000"/>
              <a:gd name="connsiteX141" fmla="*/ 0 w 7569200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7D2714-FBBD-0345-AC6D-F2267683C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51" y="382385"/>
            <a:ext cx="6015897" cy="149213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About Me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A0382D1-1594-4E3D-842E-04E1E5E75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308100B-E31A-8C4D-9166-50385FFA59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5051" y="1874516"/>
            <a:ext cx="6015897" cy="498348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Download presentation materials at </a:t>
            </a:r>
            <a:r>
              <a:rPr lang="en-US" dirty="0">
                <a:hlinkClick r:id="rId3"/>
              </a:rPr>
              <a:t>http://www.laurenhunthorn.com/7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Linda </a:t>
            </a:r>
            <a:r>
              <a:rPr lang="en-US" dirty="0" err="1"/>
              <a:t>VanSickle</a:t>
            </a:r>
            <a:r>
              <a:rPr lang="en-US" dirty="0"/>
              <a:t> Smith French Horn Chair and Director of Brass Studies at Interlochen Center for the Arts, 2023-present</a:t>
            </a:r>
          </a:p>
          <a:p>
            <a:r>
              <a:rPr lang="en-US" dirty="0"/>
              <a:t>Assistant Professor of Horn at USU, 2019-2023</a:t>
            </a:r>
          </a:p>
          <a:p>
            <a:r>
              <a:rPr lang="en-US" dirty="0"/>
              <a:t>Freelancer in Washington DC, 2018-2019</a:t>
            </a:r>
          </a:p>
          <a:p>
            <a:r>
              <a:rPr lang="en-US" dirty="0"/>
              <a:t>Instructional Assistant Professor of Horn at Illinois State University, January 2016 – May 2018</a:t>
            </a:r>
          </a:p>
          <a:p>
            <a:r>
              <a:rPr lang="en-US" dirty="0"/>
              <a:t>Degrees from New England Conservatory (BM), Yale School of Music (MM), and University of Georgia (DMA)</a:t>
            </a:r>
          </a:p>
        </p:txBody>
      </p:sp>
    </p:spTree>
    <p:extLst>
      <p:ext uri="{BB962C8B-B14F-4D97-AF65-F5344CB8AC3E}">
        <p14:creationId xmlns:p14="http://schemas.microsoft.com/office/powerpoint/2010/main" val="7257843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6">
            <a:extLst>
              <a:ext uri="{FF2B5EF4-FFF2-40B4-BE49-F238E27FC236}">
                <a16:creationId xmlns:a16="http://schemas.microsoft.com/office/drawing/2014/main" id="{7520F84D-966A-41CD-B818-16BF32EF1E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7510D23-E323-4577-A8EA-12C6C6019B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AB4FFECA-0832-4FE3-B587-054A0F2D80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AC72AF-2E2E-BA44-8F62-EDE5401D4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0257" y="864911"/>
            <a:ext cx="9031484" cy="346728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600"/>
              <a:t>Scales are not an effective warm-up for most brass players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C65858E6-5C0F-4AAE-A1AC-29BA07FFEE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070707"/>
            <a:ext cx="12192000" cy="1787292"/>
          </a:xfrm>
          <a:custGeom>
            <a:avLst/>
            <a:gdLst>
              <a:gd name="connsiteX0" fmla="*/ 619389 w 12192000"/>
              <a:gd name="connsiteY0" fmla="*/ 0 h 1787292"/>
              <a:gd name="connsiteX1" fmla="*/ 687652 w 12192000"/>
              <a:gd name="connsiteY1" fmla="*/ 3175 h 1787292"/>
              <a:gd name="connsiteX2" fmla="*/ 747977 w 12192000"/>
              <a:gd name="connsiteY2" fmla="*/ 9525 h 1787292"/>
              <a:gd name="connsiteX3" fmla="*/ 800364 w 12192000"/>
              <a:gd name="connsiteY3" fmla="*/ 20637 h 1787292"/>
              <a:gd name="connsiteX4" fmla="*/ 846402 w 12192000"/>
              <a:gd name="connsiteY4" fmla="*/ 36512 h 1787292"/>
              <a:gd name="connsiteX5" fmla="*/ 887677 w 12192000"/>
              <a:gd name="connsiteY5" fmla="*/ 52387 h 1787292"/>
              <a:gd name="connsiteX6" fmla="*/ 924189 w 12192000"/>
              <a:gd name="connsiteY6" fmla="*/ 68262 h 1787292"/>
              <a:gd name="connsiteX7" fmla="*/ 962289 w 12192000"/>
              <a:gd name="connsiteY7" fmla="*/ 87312 h 1787292"/>
              <a:gd name="connsiteX8" fmla="*/ 1000389 w 12192000"/>
              <a:gd name="connsiteY8" fmla="*/ 106362 h 1787292"/>
              <a:gd name="connsiteX9" fmla="*/ 1036902 w 12192000"/>
              <a:gd name="connsiteY9" fmla="*/ 125412 h 1787292"/>
              <a:gd name="connsiteX10" fmla="*/ 1078177 w 12192000"/>
              <a:gd name="connsiteY10" fmla="*/ 141287 h 1787292"/>
              <a:gd name="connsiteX11" fmla="*/ 1124214 w 12192000"/>
              <a:gd name="connsiteY11" fmla="*/ 155575 h 1787292"/>
              <a:gd name="connsiteX12" fmla="*/ 1176602 w 12192000"/>
              <a:gd name="connsiteY12" fmla="*/ 166687 h 1787292"/>
              <a:gd name="connsiteX13" fmla="*/ 1236927 w 12192000"/>
              <a:gd name="connsiteY13" fmla="*/ 174625 h 1787292"/>
              <a:gd name="connsiteX14" fmla="*/ 1305189 w 12192000"/>
              <a:gd name="connsiteY14" fmla="*/ 176212 h 1787292"/>
              <a:gd name="connsiteX15" fmla="*/ 1373452 w 12192000"/>
              <a:gd name="connsiteY15" fmla="*/ 174625 h 1787292"/>
              <a:gd name="connsiteX16" fmla="*/ 1433777 w 12192000"/>
              <a:gd name="connsiteY16" fmla="*/ 166687 h 1787292"/>
              <a:gd name="connsiteX17" fmla="*/ 1486164 w 12192000"/>
              <a:gd name="connsiteY17" fmla="*/ 155575 h 1787292"/>
              <a:gd name="connsiteX18" fmla="*/ 1532202 w 12192000"/>
              <a:gd name="connsiteY18" fmla="*/ 141287 h 1787292"/>
              <a:gd name="connsiteX19" fmla="*/ 1573477 w 12192000"/>
              <a:gd name="connsiteY19" fmla="*/ 125412 h 1787292"/>
              <a:gd name="connsiteX20" fmla="*/ 1609989 w 12192000"/>
              <a:gd name="connsiteY20" fmla="*/ 106362 h 1787292"/>
              <a:gd name="connsiteX21" fmla="*/ 1648089 w 12192000"/>
              <a:gd name="connsiteY21" fmla="*/ 87312 h 1787292"/>
              <a:gd name="connsiteX22" fmla="*/ 1686189 w 12192000"/>
              <a:gd name="connsiteY22" fmla="*/ 68262 h 1787292"/>
              <a:gd name="connsiteX23" fmla="*/ 1722702 w 12192000"/>
              <a:gd name="connsiteY23" fmla="*/ 52387 h 1787292"/>
              <a:gd name="connsiteX24" fmla="*/ 1763977 w 12192000"/>
              <a:gd name="connsiteY24" fmla="*/ 36512 h 1787292"/>
              <a:gd name="connsiteX25" fmla="*/ 1810014 w 12192000"/>
              <a:gd name="connsiteY25" fmla="*/ 20637 h 1787292"/>
              <a:gd name="connsiteX26" fmla="*/ 1862402 w 12192000"/>
              <a:gd name="connsiteY26" fmla="*/ 9525 h 1787292"/>
              <a:gd name="connsiteX27" fmla="*/ 1922727 w 12192000"/>
              <a:gd name="connsiteY27" fmla="*/ 3175 h 1787292"/>
              <a:gd name="connsiteX28" fmla="*/ 1990989 w 12192000"/>
              <a:gd name="connsiteY28" fmla="*/ 0 h 1787292"/>
              <a:gd name="connsiteX29" fmla="*/ 2059252 w 12192000"/>
              <a:gd name="connsiteY29" fmla="*/ 3175 h 1787292"/>
              <a:gd name="connsiteX30" fmla="*/ 2119577 w 12192000"/>
              <a:gd name="connsiteY30" fmla="*/ 9525 h 1787292"/>
              <a:gd name="connsiteX31" fmla="*/ 2171964 w 12192000"/>
              <a:gd name="connsiteY31" fmla="*/ 20637 h 1787292"/>
              <a:gd name="connsiteX32" fmla="*/ 2218002 w 12192000"/>
              <a:gd name="connsiteY32" fmla="*/ 36512 h 1787292"/>
              <a:gd name="connsiteX33" fmla="*/ 2259277 w 12192000"/>
              <a:gd name="connsiteY33" fmla="*/ 52387 h 1787292"/>
              <a:gd name="connsiteX34" fmla="*/ 2295789 w 12192000"/>
              <a:gd name="connsiteY34" fmla="*/ 68262 h 1787292"/>
              <a:gd name="connsiteX35" fmla="*/ 2333889 w 12192000"/>
              <a:gd name="connsiteY35" fmla="*/ 87312 h 1787292"/>
              <a:gd name="connsiteX36" fmla="*/ 2371989 w 12192000"/>
              <a:gd name="connsiteY36" fmla="*/ 106362 h 1787292"/>
              <a:gd name="connsiteX37" fmla="*/ 2408502 w 12192000"/>
              <a:gd name="connsiteY37" fmla="*/ 125412 h 1787292"/>
              <a:gd name="connsiteX38" fmla="*/ 2449777 w 12192000"/>
              <a:gd name="connsiteY38" fmla="*/ 141287 h 1787292"/>
              <a:gd name="connsiteX39" fmla="*/ 2495814 w 12192000"/>
              <a:gd name="connsiteY39" fmla="*/ 155575 h 1787292"/>
              <a:gd name="connsiteX40" fmla="*/ 2548202 w 12192000"/>
              <a:gd name="connsiteY40" fmla="*/ 166687 h 1787292"/>
              <a:gd name="connsiteX41" fmla="*/ 2608527 w 12192000"/>
              <a:gd name="connsiteY41" fmla="*/ 174625 h 1787292"/>
              <a:gd name="connsiteX42" fmla="*/ 2676789 w 12192000"/>
              <a:gd name="connsiteY42" fmla="*/ 176212 h 1787292"/>
              <a:gd name="connsiteX43" fmla="*/ 2745052 w 12192000"/>
              <a:gd name="connsiteY43" fmla="*/ 174625 h 1787292"/>
              <a:gd name="connsiteX44" fmla="*/ 2805377 w 12192000"/>
              <a:gd name="connsiteY44" fmla="*/ 166687 h 1787292"/>
              <a:gd name="connsiteX45" fmla="*/ 2857764 w 12192000"/>
              <a:gd name="connsiteY45" fmla="*/ 155575 h 1787292"/>
              <a:gd name="connsiteX46" fmla="*/ 2903802 w 12192000"/>
              <a:gd name="connsiteY46" fmla="*/ 141287 h 1787292"/>
              <a:gd name="connsiteX47" fmla="*/ 2945077 w 12192000"/>
              <a:gd name="connsiteY47" fmla="*/ 125412 h 1787292"/>
              <a:gd name="connsiteX48" fmla="*/ 2981589 w 12192000"/>
              <a:gd name="connsiteY48" fmla="*/ 106362 h 1787292"/>
              <a:gd name="connsiteX49" fmla="*/ 3019689 w 12192000"/>
              <a:gd name="connsiteY49" fmla="*/ 87312 h 1787292"/>
              <a:gd name="connsiteX50" fmla="*/ 3057789 w 12192000"/>
              <a:gd name="connsiteY50" fmla="*/ 68262 h 1787292"/>
              <a:gd name="connsiteX51" fmla="*/ 3094302 w 12192000"/>
              <a:gd name="connsiteY51" fmla="*/ 52387 h 1787292"/>
              <a:gd name="connsiteX52" fmla="*/ 3135577 w 12192000"/>
              <a:gd name="connsiteY52" fmla="*/ 36512 h 1787292"/>
              <a:gd name="connsiteX53" fmla="*/ 3181614 w 12192000"/>
              <a:gd name="connsiteY53" fmla="*/ 20637 h 1787292"/>
              <a:gd name="connsiteX54" fmla="*/ 3234002 w 12192000"/>
              <a:gd name="connsiteY54" fmla="*/ 9525 h 1787292"/>
              <a:gd name="connsiteX55" fmla="*/ 3294327 w 12192000"/>
              <a:gd name="connsiteY55" fmla="*/ 3175 h 1787292"/>
              <a:gd name="connsiteX56" fmla="*/ 3361002 w 12192000"/>
              <a:gd name="connsiteY56" fmla="*/ 0 h 1787292"/>
              <a:gd name="connsiteX57" fmla="*/ 3430852 w 12192000"/>
              <a:gd name="connsiteY57" fmla="*/ 3175 h 1787292"/>
              <a:gd name="connsiteX58" fmla="*/ 3491177 w 12192000"/>
              <a:gd name="connsiteY58" fmla="*/ 9525 h 1787292"/>
              <a:gd name="connsiteX59" fmla="*/ 3543564 w 12192000"/>
              <a:gd name="connsiteY59" fmla="*/ 20637 h 1787292"/>
              <a:gd name="connsiteX60" fmla="*/ 3589602 w 12192000"/>
              <a:gd name="connsiteY60" fmla="*/ 36512 h 1787292"/>
              <a:gd name="connsiteX61" fmla="*/ 3630877 w 12192000"/>
              <a:gd name="connsiteY61" fmla="*/ 52387 h 1787292"/>
              <a:gd name="connsiteX62" fmla="*/ 3667389 w 12192000"/>
              <a:gd name="connsiteY62" fmla="*/ 68262 h 1787292"/>
              <a:gd name="connsiteX63" fmla="*/ 3705489 w 12192000"/>
              <a:gd name="connsiteY63" fmla="*/ 87312 h 1787292"/>
              <a:gd name="connsiteX64" fmla="*/ 3743589 w 12192000"/>
              <a:gd name="connsiteY64" fmla="*/ 106362 h 1787292"/>
              <a:gd name="connsiteX65" fmla="*/ 3780102 w 12192000"/>
              <a:gd name="connsiteY65" fmla="*/ 125412 h 1787292"/>
              <a:gd name="connsiteX66" fmla="*/ 3821377 w 12192000"/>
              <a:gd name="connsiteY66" fmla="*/ 141287 h 1787292"/>
              <a:gd name="connsiteX67" fmla="*/ 3867414 w 12192000"/>
              <a:gd name="connsiteY67" fmla="*/ 155575 h 1787292"/>
              <a:gd name="connsiteX68" fmla="*/ 3919802 w 12192000"/>
              <a:gd name="connsiteY68" fmla="*/ 166687 h 1787292"/>
              <a:gd name="connsiteX69" fmla="*/ 3980127 w 12192000"/>
              <a:gd name="connsiteY69" fmla="*/ 174625 h 1787292"/>
              <a:gd name="connsiteX70" fmla="*/ 4048389 w 12192000"/>
              <a:gd name="connsiteY70" fmla="*/ 176212 h 1787292"/>
              <a:gd name="connsiteX71" fmla="*/ 4116652 w 12192000"/>
              <a:gd name="connsiteY71" fmla="*/ 174625 h 1787292"/>
              <a:gd name="connsiteX72" fmla="*/ 4176977 w 12192000"/>
              <a:gd name="connsiteY72" fmla="*/ 166687 h 1787292"/>
              <a:gd name="connsiteX73" fmla="*/ 4229364 w 12192000"/>
              <a:gd name="connsiteY73" fmla="*/ 155575 h 1787292"/>
              <a:gd name="connsiteX74" fmla="*/ 4275402 w 12192000"/>
              <a:gd name="connsiteY74" fmla="*/ 141287 h 1787292"/>
              <a:gd name="connsiteX75" fmla="*/ 4316677 w 12192000"/>
              <a:gd name="connsiteY75" fmla="*/ 125412 h 1787292"/>
              <a:gd name="connsiteX76" fmla="*/ 4353189 w 12192000"/>
              <a:gd name="connsiteY76" fmla="*/ 106362 h 1787292"/>
              <a:gd name="connsiteX77" fmla="*/ 4429389 w 12192000"/>
              <a:gd name="connsiteY77" fmla="*/ 68262 h 1787292"/>
              <a:gd name="connsiteX78" fmla="*/ 4465902 w 12192000"/>
              <a:gd name="connsiteY78" fmla="*/ 52387 h 1787292"/>
              <a:gd name="connsiteX79" fmla="*/ 4507177 w 12192000"/>
              <a:gd name="connsiteY79" fmla="*/ 36512 h 1787292"/>
              <a:gd name="connsiteX80" fmla="*/ 4553214 w 12192000"/>
              <a:gd name="connsiteY80" fmla="*/ 20637 h 1787292"/>
              <a:gd name="connsiteX81" fmla="*/ 4605602 w 12192000"/>
              <a:gd name="connsiteY81" fmla="*/ 9525 h 1787292"/>
              <a:gd name="connsiteX82" fmla="*/ 4665928 w 12192000"/>
              <a:gd name="connsiteY82" fmla="*/ 3175 h 1787292"/>
              <a:gd name="connsiteX83" fmla="*/ 4734189 w 12192000"/>
              <a:gd name="connsiteY83" fmla="*/ 0 h 1787292"/>
              <a:gd name="connsiteX84" fmla="*/ 4802453 w 12192000"/>
              <a:gd name="connsiteY84" fmla="*/ 3175 h 1787292"/>
              <a:gd name="connsiteX85" fmla="*/ 4862777 w 12192000"/>
              <a:gd name="connsiteY85" fmla="*/ 9525 h 1787292"/>
              <a:gd name="connsiteX86" fmla="*/ 4915165 w 12192000"/>
              <a:gd name="connsiteY86" fmla="*/ 20637 h 1787292"/>
              <a:gd name="connsiteX87" fmla="*/ 4961201 w 12192000"/>
              <a:gd name="connsiteY87" fmla="*/ 36512 h 1787292"/>
              <a:gd name="connsiteX88" fmla="*/ 5002476 w 12192000"/>
              <a:gd name="connsiteY88" fmla="*/ 52387 h 1787292"/>
              <a:gd name="connsiteX89" fmla="*/ 5038989 w 12192000"/>
              <a:gd name="connsiteY89" fmla="*/ 68262 h 1787292"/>
              <a:gd name="connsiteX90" fmla="*/ 5077089 w 12192000"/>
              <a:gd name="connsiteY90" fmla="*/ 87312 h 1787292"/>
              <a:gd name="connsiteX91" fmla="*/ 5115189 w 12192000"/>
              <a:gd name="connsiteY91" fmla="*/ 106362 h 1787292"/>
              <a:gd name="connsiteX92" fmla="*/ 5151701 w 12192000"/>
              <a:gd name="connsiteY92" fmla="*/ 125412 h 1787292"/>
              <a:gd name="connsiteX93" fmla="*/ 5192976 w 12192000"/>
              <a:gd name="connsiteY93" fmla="*/ 141287 h 1787292"/>
              <a:gd name="connsiteX94" fmla="*/ 5239014 w 12192000"/>
              <a:gd name="connsiteY94" fmla="*/ 155575 h 1787292"/>
              <a:gd name="connsiteX95" fmla="*/ 5291401 w 12192000"/>
              <a:gd name="connsiteY95" fmla="*/ 166687 h 1787292"/>
              <a:gd name="connsiteX96" fmla="*/ 5351727 w 12192000"/>
              <a:gd name="connsiteY96" fmla="*/ 174625 h 1787292"/>
              <a:gd name="connsiteX97" fmla="*/ 5410199 w 12192000"/>
              <a:gd name="connsiteY97" fmla="*/ 175985 h 1787292"/>
              <a:gd name="connsiteX98" fmla="*/ 5468671 w 12192000"/>
              <a:gd name="connsiteY98" fmla="*/ 174625 h 1787292"/>
              <a:gd name="connsiteX99" fmla="*/ 5528996 w 12192000"/>
              <a:gd name="connsiteY99" fmla="*/ 166687 h 1787292"/>
              <a:gd name="connsiteX100" fmla="*/ 5581383 w 12192000"/>
              <a:gd name="connsiteY100" fmla="*/ 155575 h 1787292"/>
              <a:gd name="connsiteX101" fmla="*/ 5627421 w 12192000"/>
              <a:gd name="connsiteY101" fmla="*/ 141287 h 1787292"/>
              <a:gd name="connsiteX102" fmla="*/ 5668696 w 12192000"/>
              <a:gd name="connsiteY102" fmla="*/ 125412 h 1787292"/>
              <a:gd name="connsiteX103" fmla="*/ 5705209 w 12192000"/>
              <a:gd name="connsiteY103" fmla="*/ 106362 h 1787292"/>
              <a:gd name="connsiteX104" fmla="*/ 5743308 w 12192000"/>
              <a:gd name="connsiteY104" fmla="*/ 87312 h 1787292"/>
              <a:gd name="connsiteX105" fmla="*/ 5781408 w 12192000"/>
              <a:gd name="connsiteY105" fmla="*/ 68262 h 1787292"/>
              <a:gd name="connsiteX106" fmla="*/ 5817921 w 12192000"/>
              <a:gd name="connsiteY106" fmla="*/ 52387 h 1787292"/>
              <a:gd name="connsiteX107" fmla="*/ 5859196 w 12192000"/>
              <a:gd name="connsiteY107" fmla="*/ 36512 h 1787292"/>
              <a:gd name="connsiteX108" fmla="*/ 5905234 w 12192000"/>
              <a:gd name="connsiteY108" fmla="*/ 20637 h 1787292"/>
              <a:gd name="connsiteX109" fmla="*/ 5957621 w 12192000"/>
              <a:gd name="connsiteY109" fmla="*/ 9525 h 1787292"/>
              <a:gd name="connsiteX110" fmla="*/ 6017947 w 12192000"/>
              <a:gd name="connsiteY110" fmla="*/ 3175 h 1787292"/>
              <a:gd name="connsiteX111" fmla="*/ 6086208 w 12192000"/>
              <a:gd name="connsiteY111" fmla="*/ 0 h 1787292"/>
              <a:gd name="connsiteX112" fmla="*/ 6095999 w 12192000"/>
              <a:gd name="connsiteY112" fmla="*/ 455 h 1787292"/>
              <a:gd name="connsiteX113" fmla="*/ 6105789 w 12192000"/>
              <a:gd name="connsiteY113" fmla="*/ 0 h 1787292"/>
              <a:gd name="connsiteX114" fmla="*/ 6174052 w 12192000"/>
              <a:gd name="connsiteY114" fmla="*/ 3175 h 1787292"/>
              <a:gd name="connsiteX115" fmla="*/ 6234377 w 12192000"/>
              <a:gd name="connsiteY115" fmla="*/ 9525 h 1787292"/>
              <a:gd name="connsiteX116" fmla="*/ 6286764 w 12192000"/>
              <a:gd name="connsiteY116" fmla="*/ 20637 h 1787292"/>
              <a:gd name="connsiteX117" fmla="*/ 6332802 w 12192000"/>
              <a:gd name="connsiteY117" fmla="*/ 36512 h 1787292"/>
              <a:gd name="connsiteX118" fmla="*/ 6374077 w 12192000"/>
              <a:gd name="connsiteY118" fmla="*/ 52387 h 1787292"/>
              <a:gd name="connsiteX119" fmla="*/ 6410589 w 12192000"/>
              <a:gd name="connsiteY119" fmla="*/ 68262 h 1787292"/>
              <a:gd name="connsiteX120" fmla="*/ 6448689 w 12192000"/>
              <a:gd name="connsiteY120" fmla="*/ 87312 h 1787292"/>
              <a:gd name="connsiteX121" fmla="*/ 6486789 w 12192000"/>
              <a:gd name="connsiteY121" fmla="*/ 106362 h 1787292"/>
              <a:gd name="connsiteX122" fmla="*/ 6523302 w 12192000"/>
              <a:gd name="connsiteY122" fmla="*/ 125412 h 1787292"/>
              <a:gd name="connsiteX123" fmla="*/ 6564577 w 12192000"/>
              <a:gd name="connsiteY123" fmla="*/ 141287 h 1787292"/>
              <a:gd name="connsiteX124" fmla="*/ 6610614 w 12192000"/>
              <a:gd name="connsiteY124" fmla="*/ 155575 h 1787292"/>
              <a:gd name="connsiteX125" fmla="*/ 6663002 w 12192000"/>
              <a:gd name="connsiteY125" fmla="*/ 166687 h 1787292"/>
              <a:gd name="connsiteX126" fmla="*/ 6723327 w 12192000"/>
              <a:gd name="connsiteY126" fmla="*/ 174625 h 1787292"/>
              <a:gd name="connsiteX127" fmla="*/ 6781799 w 12192000"/>
              <a:gd name="connsiteY127" fmla="*/ 175985 h 1787292"/>
              <a:gd name="connsiteX128" fmla="*/ 6840271 w 12192000"/>
              <a:gd name="connsiteY128" fmla="*/ 174625 h 1787292"/>
              <a:gd name="connsiteX129" fmla="*/ 6900596 w 12192000"/>
              <a:gd name="connsiteY129" fmla="*/ 166687 h 1787292"/>
              <a:gd name="connsiteX130" fmla="*/ 6952983 w 12192000"/>
              <a:gd name="connsiteY130" fmla="*/ 155575 h 1787292"/>
              <a:gd name="connsiteX131" fmla="*/ 6999021 w 12192000"/>
              <a:gd name="connsiteY131" fmla="*/ 141287 h 1787292"/>
              <a:gd name="connsiteX132" fmla="*/ 7040296 w 12192000"/>
              <a:gd name="connsiteY132" fmla="*/ 125412 h 1787292"/>
              <a:gd name="connsiteX133" fmla="*/ 7076808 w 12192000"/>
              <a:gd name="connsiteY133" fmla="*/ 106362 h 1787292"/>
              <a:gd name="connsiteX134" fmla="*/ 7114908 w 12192000"/>
              <a:gd name="connsiteY134" fmla="*/ 87312 h 1787292"/>
              <a:gd name="connsiteX135" fmla="*/ 7153008 w 12192000"/>
              <a:gd name="connsiteY135" fmla="*/ 68262 h 1787292"/>
              <a:gd name="connsiteX136" fmla="*/ 7189521 w 12192000"/>
              <a:gd name="connsiteY136" fmla="*/ 52387 h 1787292"/>
              <a:gd name="connsiteX137" fmla="*/ 7230796 w 12192000"/>
              <a:gd name="connsiteY137" fmla="*/ 36512 h 1787292"/>
              <a:gd name="connsiteX138" fmla="*/ 7276833 w 12192000"/>
              <a:gd name="connsiteY138" fmla="*/ 20637 h 1787292"/>
              <a:gd name="connsiteX139" fmla="*/ 7329221 w 12192000"/>
              <a:gd name="connsiteY139" fmla="*/ 9525 h 1787292"/>
              <a:gd name="connsiteX140" fmla="*/ 7389546 w 12192000"/>
              <a:gd name="connsiteY140" fmla="*/ 3175 h 1787292"/>
              <a:gd name="connsiteX141" fmla="*/ 7457808 w 12192000"/>
              <a:gd name="connsiteY141" fmla="*/ 0 h 1787292"/>
              <a:gd name="connsiteX142" fmla="*/ 7526071 w 12192000"/>
              <a:gd name="connsiteY142" fmla="*/ 3175 h 1787292"/>
              <a:gd name="connsiteX143" fmla="*/ 7586396 w 12192000"/>
              <a:gd name="connsiteY143" fmla="*/ 9525 h 1787292"/>
              <a:gd name="connsiteX144" fmla="*/ 7638783 w 12192000"/>
              <a:gd name="connsiteY144" fmla="*/ 20637 h 1787292"/>
              <a:gd name="connsiteX145" fmla="*/ 7684821 w 12192000"/>
              <a:gd name="connsiteY145" fmla="*/ 36512 h 1787292"/>
              <a:gd name="connsiteX146" fmla="*/ 7726096 w 12192000"/>
              <a:gd name="connsiteY146" fmla="*/ 52387 h 1787292"/>
              <a:gd name="connsiteX147" fmla="*/ 7762608 w 12192000"/>
              <a:gd name="connsiteY147" fmla="*/ 68262 h 1787292"/>
              <a:gd name="connsiteX148" fmla="*/ 7800708 w 12192000"/>
              <a:gd name="connsiteY148" fmla="*/ 87312 h 1787292"/>
              <a:gd name="connsiteX149" fmla="*/ 7838808 w 12192000"/>
              <a:gd name="connsiteY149" fmla="*/ 106362 h 1787292"/>
              <a:gd name="connsiteX150" fmla="*/ 7875321 w 12192000"/>
              <a:gd name="connsiteY150" fmla="*/ 125412 h 1787292"/>
              <a:gd name="connsiteX151" fmla="*/ 7916596 w 12192000"/>
              <a:gd name="connsiteY151" fmla="*/ 141287 h 1787292"/>
              <a:gd name="connsiteX152" fmla="*/ 7962633 w 12192000"/>
              <a:gd name="connsiteY152" fmla="*/ 155575 h 1787292"/>
              <a:gd name="connsiteX153" fmla="*/ 8015021 w 12192000"/>
              <a:gd name="connsiteY153" fmla="*/ 166687 h 1787292"/>
              <a:gd name="connsiteX154" fmla="*/ 8075346 w 12192000"/>
              <a:gd name="connsiteY154" fmla="*/ 174625 h 1787292"/>
              <a:gd name="connsiteX155" fmla="*/ 8143608 w 12192000"/>
              <a:gd name="connsiteY155" fmla="*/ 176212 h 1787292"/>
              <a:gd name="connsiteX156" fmla="*/ 8211871 w 12192000"/>
              <a:gd name="connsiteY156" fmla="*/ 174625 h 1787292"/>
              <a:gd name="connsiteX157" fmla="*/ 8272196 w 12192000"/>
              <a:gd name="connsiteY157" fmla="*/ 166687 h 1787292"/>
              <a:gd name="connsiteX158" fmla="*/ 8324583 w 12192000"/>
              <a:gd name="connsiteY158" fmla="*/ 155575 h 1787292"/>
              <a:gd name="connsiteX159" fmla="*/ 8370621 w 12192000"/>
              <a:gd name="connsiteY159" fmla="*/ 141287 h 1787292"/>
              <a:gd name="connsiteX160" fmla="*/ 8411896 w 12192000"/>
              <a:gd name="connsiteY160" fmla="*/ 125412 h 1787292"/>
              <a:gd name="connsiteX161" fmla="*/ 8448408 w 12192000"/>
              <a:gd name="connsiteY161" fmla="*/ 106362 h 1787292"/>
              <a:gd name="connsiteX162" fmla="*/ 8486508 w 12192000"/>
              <a:gd name="connsiteY162" fmla="*/ 87312 h 1787292"/>
              <a:gd name="connsiteX163" fmla="*/ 8524608 w 12192000"/>
              <a:gd name="connsiteY163" fmla="*/ 68262 h 1787292"/>
              <a:gd name="connsiteX164" fmla="*/ 8561120 w 12192000"/>
              <a:gd name="connsiteY164" fmla="*/ 52387 h 1787292"/>
              <a:gd name="connsiteX165" fmla="*/ 8602396 w 12192000"/>
              <a:gd name="connsiteY165" fmla="*/ 36512 h 1787292"/>
              <a:gd name="connsiteX166" fmla="*/ 8648432 w 12192000"/>
              <a:gd name="connsiteY166" fmla="*/ 20637 h 1787292"/>
              <a:gd name="connsiteX167" fmla="*/ 8700820 w 12192000"/>
              <a:gd name="connsiteY167" fmla="*/ 9525 h 1787292"/>
              <a:gd name="connsiteX168" fmla="*/ 8761146 w 12192000"/>
              <a:gd name="connsiteY168" fmla="*/ 3175 h 1787292"/>
              <a:gd name="connsiteX169" fmla="*/ 8827820 w 12192000"/>
              <a:gd name="connsiteY169" fmla="*/ 0 h 1787292"/>
              <a:gd name="connsiteX170" fmla="*/ 8897670 w 12192000"/>
              <a:gd name="connsiteY170" fmla="*/ 3175 h 1787292"/>
              <a:gd name="connsiteX171" fmla="*/ 8957996 w 12192000"/>
              <a:gd name="connsiteY171" fmla="*/ 9525 h 1787292"/>
              <a:gd name="connsiteX172" fmla="*/ 9010382 w 12192000"/>
              <a:gd name="connsiteY172" fmla="*/ 20637 h 1787292"/>
              <a:gd name="connsiteX173" fmla="*/ 9056420 w 12192000"/>
              <a:gd name="connsiteY173" fmla="*/ 36512 h 1787292"/>
              <a:gd name="connsiteX174" fmla="*/ 9097696 w 12192000"/>
              <a:gd name="connsiteY174" fmla="*/ 52387 h 1787292"/>
              <a:gd name="connsiteX175" fmla="*/ 9134208 w 12192000"/>
              <a:gd name="connsiteY175" fmla="*/ 68262 h 1787292"/>
              <a:gd name="connsiteX176" fmla="*/ 9172308 w 12192000"/>
              <a:gd name="connsiteY176" fmla="*/ 87312 h 1787292"/>
              <a:gd name="connsiteX177" fmla="*/ 9210408 w 12192000"/>
              <a:gd name="connsiteY177" fmla="*/ 106362 h 1787292"/>
              <a:gd name="connsiteX178" fmla="*/ 9246920 w 12192000"/>
              <a:gd name="connsiteY178" fmla="*/ 125412 h 1787292"/>
              <a:gd name="connsiteX179" fmla="*/ 9288196 w 12192000"/>
              <a:gd name="connsiteY179" fmla="*/ 141287 h 1787292"/>
              <a:gd name="connsiteX180" fmla="*/ 9334232 w 12192000"/>
              <a:gd name="connsiteY180" fmla="*/ 155575 h 1787292"/>
              <a:gd name="connsiteX181" fmla="*/ 9386620 w 12192000"/>
              <a:gd name="connsiteY181" fmla="*/ 166687 h 1787292"/>
              <a:gd name="connsiteX182" fmla="*/ 9446946 w 12192000"/>
              <a:gd name="connsiteY182" fmla="*/ 174625 h 1787292"/>
              <a:gd name="connsiteX183" fmla="*/ 9515208 w 12192000"/>
              <a:gd name="connsiteY183" fmla="*/ 176212 h 1787292"/>
              <a:gd name="connsiteX184" fmla="*/ 9583470 w 12192000"/>
              <a:gd name="connsiteY184" fmla="*/ 174625 h 1787292"/>
              <a:gd name="connsiteX185" fmla="*/ 9643796 w 12192000"/>
              <a:gd name="connsiteY185" fmla="*/ 166687 h 1787292"/>
              <a:gd name="connsiteX186" fmla="*/ 9696182 w 12192000"/>
              <a:gd name="connsiteY186" fmla="*/ 155575 h 1787292"/>
              <a:gd name="connsiteX187" fmla="*/ 9742220 w 12192000"/>
              <a:gd name="connsiteY187" fmla="*/ 141287 h 1787292"/>
              <a:gd name="connsiteX188" fmla="*/ 9783496 w 12192000"/>
              <a:gd name="connsiteY188" fmla="*/ 125412 h 1787292"/>
              <a:gd name="connsiteX189" fmla="*/ 9820008 w 12192000"/>
              <a:gd name="connsiteY189" fmla="*/ 106362 h 1787292"/>
              <a:gd name="connsiteX190" fmla="*/ 9896208 w 12192000"/>
              <a:gd name="connsiteY190" fmla="*/ 68262 h 1787292"/>
              <a:gd name="connsiteX191" fmla="*/ 9932720 w 12192000"/>
              <a:gd name="connsiteY191" fmla="*/ 52387 h 1787292"/>
              <a:gd name="connsiteX192" fmla="*/ 9973996 w 12192000"/>
              <a:gd name="connsiteY192" fmla="*/ 36512 h 1787292"/>
              <a:gd name="connsiteX193" fmla="*/ 10020032 w 12192000"/>
              <a:gd name="connsiteY193" fmla="*/ 20637 h 1787292"/>
              <a:gd name="connsiteX194" fmla="*/ 10072420 w 12192000"/>
              <a:gd name="connsiteY194" fmla="*/ 9525 h 1787292"/>
              <a:gd name="connsiteX195" fmla="*/ 10132746 w 12192000"/>
              <a:gd name="connsiteY195" fmla="*/ 3175 h 1787292"/>
              <a:gd name="connsiteX196" fmla="*/ 10201008 w 12192000"/>
              <a:gd name="connsiteY196" fmla="*/ 0 h 1787292"/>
              <a:gd name="connsiteX197" fmla="*/ 10269270 w 12192000"/>
              <a:gd name="connsiteY197" fmla="*/ 3175 h 1787292"/>
              <a:gd name="connsiteX198" fmla="*/ 10329596 w 12192000"/>
              <a:gd name="connsiteY198" fmla="*/ 9525 h 1787292"/>
              <a:gd name="connsiteX199" fmla="*/ 10381982 w 12192000"/>
              <a:gd name="connsiteY199" fmla="*/ 20637 h 1787292"/>
              <a:gd name="connsiteX200" fmla="*/ 10428020 w 12192000"/>
              <a:gd name="connsiteY200" fmla="*/ 36512 h 1787292"/>
              <a:gd name="connsiteX201" fmla="*/ 10469296 w 12192000"/>
              <a:gd name="connsiteY201" fmla="*/ 52387 h 1787292"/>
              <a:gd name="connsiteX202" fmla="*/ 10505808 w 12192000"/>
              <a:gd name="connsiteY202" fmla="*/ 68262 h 1787292"/>
              <a:gd name="connsiteX203" fmla="*/ 10543908 w 12192000"/>
              <a:gd name="connsiteY203" fmla="*/ 87312 h 1787292"/>
              <a:gd name="connsiteX204" fmla="*/ 10582008 w 12192000"/>
              <a:gd name="connsiteY204" fmla="*/ 106362 h 1787292"/>
              <a:gd name="connsiteX205" fmla="*/ 10618520 w 12192000"/>
              <a:gd name="connsiteY205" fmla="*/ 125412 h 1787292"/>
              <a:gd name="connsiteX206" fmla="*/ 10659796 w 12192000"/>
              <a:gd name="connsiteY206" fmla="*/ 141287 h 1787292"/>
              <a:gd name="connsiteX207" fmla="*/ 10705832 w 12192000"/>
              <a:gd name="connsiteY207" fmla="*/ 155575 h 1787292"/>
              <a:gd name="connsiteX208" fmla="*/ 10758220 w 12192000"/>
              <a:gd name="connsiteY208" fmla="*/ 166687 h 1787292"/>
              <a:gd name="connsiteX209" fmla="*/ 10818546 w 12192000"/>
              <a:gd name="connsiteY209" fmla="*/ 174625 h 1787292"/>
              <a:gd name="connsiteX210" fmla="*/ 10886808 w 12192000"/>
              <a:gd name="connsiteY210" fmla="*/ 176212 h 1787292"/>
              <a:gd name="connsiteX211" fmla="*/ 10955070 w 12192000"/>
              <a:gd name="connsiteY211" fmla="*/ 174625 h 1787292"/>
              <a:gd name="connsiteX212" fmla="*/ 11015396 w 12192000"/>
              <a:gd name="connsiteY212" fmla="*/ 166687 h 1787292"/>
              <a:gd name="connsiteX213" fmla="*/ 11067782 w 12192000"/>
              <a:gd name="connsiteY213" fmla="*/ 155575 h 1787292"/>
              <a:gd name="connsiteX214" fmla="*/ 11113820 w 12192000"/>
              <a:gd name="connsiteY214" fmla="*/ 141287 h 1787292"/>
              <a:gd name="connsiteX215" fmla="*/ 11155096 w 12192000"/>
              <a:gd name="connsiteY215" fmla="*/ 125412 h 1787292"/>
              <a:gd name="connsiteX216" fmla="*/ 11191608 w 12192000"/>
              <a:gd name="connsiteY216" fmla="*/ 106362 h 1787292"/>
              <a:gd name="connsiteX217" fmla="*/ 11229708 w 12192000"/>
              <a:gd name="connsiteY217" fmla="*/ 87312 h 1787292"/>
              <a:gd name="connsiteX218" fmla="*/ 11267808 w 12192000"/>
              <a:gd name="connsiteY218" fmla="*/ 68262 h 1787292"/>
              <a:gd name="connsiteX219" fmla="*/ 11304320 w 12192000"/>
              <a:gd name="connsiteY219" fmla="*/ 52387 h 1787292"/>
              <a:gd name="connsiteX220" fmla="*/ 11345596 w 12192000"/>
              <a:gd name="connsiteY220" fmla="*/ 36512 h 1787292"/>
              <a:gd name="connsiteX221" fmla="*/ 11391632 w 12192000"/>
              <a:gd name="connsiteY221" fmla="*/ 20637 h 1787292"/>
              <a:gd name="connsiteX222" fmla="*/ 11444020 w 12192000"/>
              <a:gd name="connsiteY222" fmla="*/ 9525 h 1787292"/>
              <a:gd name="connsiteX223" fmla="*/ 11504346 w 12192000"/>
              <a:gd name="connsiteY223" fmla="*/ 3175 h 1787292"/>
              <a:gd name="connsiteX224" fmla="*/ 11572608 w 12192000"/>
              <a:gd name="connsiteY224" fmla="*/ 0 h 1787292"/>
              <a:gd name="connsiteX225" fmla="*/ 11640870 w 12192000"/>
              <a:gd name="connsiteY225" fmla="*/ 3175 h 1787292"/>
              <a:gd name="connsiteX226" fmla="*/ 11701196 w 12192000"/>
              <a:gd name="connsiteY226" fmla="*/ 9525 h 1787292"/>
              <a:gd name="connsiteX227" fmla="*/ 11753582 w 12192000"/>
              <a:gd name="connsiteY227" fmla="*/ 20637 h 1787292"/>
              <a:gd name="connsiteX228" fmla="*/ 11799620 w 12192000"/>
              <a:gd name="connsiteY228" fmla="*/ 36512 h 1787292"/>
              <a:gd name="connsiteX229" fmla="*/ 11840896 w 12192000"/>
              <a:gd name="connsiteY229" fmla="*/ 52387 h 1787292"/>
              <a:gd name="connsiteX230" fmla="*/ 11877408 w 12192000"/>
              <a:gd name="connsiteY230" fmla="*/ 68262 h 1787292"/>
              <a:gd name="connsiteX231" fmla="*/ 11915508 w 12192000"/>
              <a:gd name="connsiteY231" fmla="*/ 87312 h 1787292"/>
              <a:gd name="connsiteX232" fmla="*/ 11953608 w 12192000"/>
              <a:gd name="connsiteY232" fmla="*/ 106362 h 1787292"/>
              <a:gd name="connsiteX233" fmla="*/ 11990120 w 12192000"/>
              <a:gd name="connsiteY233" fmla="*/ 125412 h 1787292"/>
              <a:gd name="connsiteX234" fmla="*/ 12031396 w 12192000"/>
              <a:gd name="connsiteY234" fmla="*/ 141287 h 1787292"/>
              <a:gd name="connsiteX235" fmla="*/ 12077432 w 12192000"/>
              <a:gd name="connsiteY235" fmla="*/ 155575 h 1787292"/>
              <a:gd name="connsiteX236" fmla="*/ 12129820 w 12192000"/>
              <a:gd name="connsiteY236" fmla="*/ 166688 h 1787292"/>
              <a:gd name="connsiteX237" fmla="*/ 12190146 w 12192000"/>
              <a:gd name="connsiteY237" fmla="*/ 174625 h 1787292"/>
              <a:gd name="connsiteX238" fmla="*/ 12192000 w 12192000"/>
              <a:gd name="connsiteY238" fmla="*/ 174668 h 1787292"/>
              <a:gd name="connsiteX239" fmla="*/ 12192000 w 12192000"/>
              <a:gd name="connsiteY239" fmla="*/ 885826 h 1787292"/>
              <a:gd name="connsiteX240" fmla="*/ 12192000 w 12192000"/>
              <a:gd name="connsiteY240" fmla="*/ 1787292 h 1787292"/>
              <a:gd name="connsiteX241" fmla="*/ 0 w 12192000"/>
              <a:gd name="connsiteY241" fmla="*/ 1787292 h 1787292"/>
              <a:gd name="connsiteX242" fmla="*/ 0 w 12192000"/>
              <a:gd name="connsiteY242" fmla="*/ 885826 h 1787292"/>
              <a:gd name="connsiteX243" fmla="*/ 0 w 12192000"/>
              <a:gd name="connsiteY243" fmla="*/ 174668 h 1787292"/>
              <a:gd name="connsiteX244" fmla="*/ 1852 w 12192000"/>
              <a:gd name="connsiteY244" fmla="*/ 174625 h 1787292"/>
              <a:gd name="connsiteX245" fmla="*/ 62177 w 12192000"/>
              <a:gd name="connsiteY245" fmla="*/ 166687 h 1787292"/>
              <a:gd name="connsiteX246" fmla="*/ 114564 w 12192000"/>
              <a:gd name="connsiteY246" fmla="*/ 155575 h 1787292"/>
              <a:gd name="connsiteX247" fmla="*/ 160602 w 12192000"/>
              <a:gd name="connsiteY247" fmla="*/ 141287 h 1787292"/>
              <a:gd name="connsiteX248" fmla="*/ 201877 w 12192000"/>
              <a:gd name="connsiteY248" fmla="*/ 125412 h 1787292"/>
              <a:gd name="connsiteX249" fmla="*/ 238389 w 12192000"/>
              <a:gd name="connsiteY249" fmla="*/ 106362 h 1787292"/>
              <a:gd name="connsiteX250" fmla="*/ 276489 w 12192000"/>
              <a:gd name="connsiteY250" fmla="*/ 87312 h 1787292"/>
              <a:gd name="connsiteX251" fmla="*/ 314589 w 12192000"/>
              <a:gd name="connsiteY251" fmla="*/ 68262 h 1787292"/>
              <a:gd name="connsiteX252" fmla="*/ 351102 w 12192000"/>
              <a:gd name="connsiteY252" fmla="*/ 52387 h 1787292"/>
              <a:gd name="connsiteX253" fmla="*/ 392377 w 12192000"/>
              <a:gd name="connsiteY253" fmla="*/ 36512 h 1787292"/>
              <a:gd name="connsiteX254" fmla="*/ 438414 w 12192000"/>
              <a:gd name="connsiteY254" fmla="*/ 20637 h 1787292"/>
              <a:gd name="connsiteX255" fmla="*/ 490802 w 12192000"/>
              <a:gd name="connsiteY255" fmla="*/ 9525 h 1787292"/>
              <a:gd name="connsiteX256" fmla="*/ 551127 w 12192000"/>
              <a:gd name="connsiteY256" fmla="*/ 3175 h 1787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12192000" h="1787292">
                <a:moveTo>
                  <a:pt x="619389" y="0"/>
                </a:moveTo>
                <a:lnTo>
                  <a:pt x="687652" y="3175"/>
                </a:lnTo>
                <a:lnTo>
                  <a:pt x="747977" y="9525"/>
                </a:lnTo>
                <a:lnTo>
                  <a:pt x="800364" y="20637"/>
                </a:lnTo>
                <a:lnTo>
                  <a:pt x="846402" y="36512"/>
                </a:lnTo>
                <a:lnTo>
                  <a:pt x="887677" y="52387"/>
                </a:lnTo>
                <a:lnTo>
                  <a:pt x="924189" y="68262"/>
                </a:lnTo>
                <a:lnTo>
                  <a:pt x="962289" y="87312"/>
                </a:lnTo>
                <a:lnTo>
                  <a:pt x="1000389" y="106362"/>
                </a:lnTo>
                <a:lnTo>
                  <a:pt x="1036902" y="125412"/>
                </a:lnTo>
                <a:lnTo>
                  <a:pt x="1078177" y="141287"/>
                </a:lnTo>
                <a:lnTo>
                  <a:pt x="1124214" y="155575"/>
                </a:lnTo>
                <a:lnTo>
                  <a:pt x="1176602" y="166687"/>
                </a:lnTo>
                <a:lnTo>
                  <a:pt x="1236927" y="174625"/>
                </a:lnTo>
                <a:lnTo>
                  <a:pt x="1305189" y="176212"/>
                </a:lnTo>
                <a:lnTo>
                  <a:pt x="1373452" y="174625"/>
                </a:lnTo>
                <a:lnTo>
                  <a:pt x="1433777" y="166687"/>
                </a:lnTo>
                <a:lnTo>
                  <a:pt x="1486164" y="155575"/>
                </a:lnTo>
                <a:lnTo>
                  <a:pt x="1532202" y="141287"/>
                </a:lnTo>
                <a:lnTo>
                  <a:pt x="1573477" y="125412"/>
                </a:lnTo>
                <a:lnTo>
                  <a:pt x="1609989" y="106362"/>
                </a:lnTo>
                <a:lnTo>
                  <a:pt x="1648089" y="87312"/>
                </a:lnTo>
                <a:lnTo>
                  <a:pt x="1686189" y="68262"/>
                </a:lnTo>
                <a:lnTo>
                  <a:pt x="1722702" y="52387"/>
                </a:lnTo>
                <a:lnTo>
                  <a:pt x="1763977" y="36512"/>
                </a:lnTo>
                <a:lnTo>
                  <a:pt x="1810014" y="20637"/>
                </a:lnTo>
                <a:lnTo>
                  <a:pt x="1862402" y="9525"/>
                </a:lnTo>
                <a:lnTo>
                  <a:pt x="1922727" y="3175"/>
                </a:lnTo>
                <a:lnTo>
                  <a:pt x="1990989" y="0"/>
                </a:lnTo>
                <a:lnTo>
                  <a:pt x="2059252" y="3175"/>
                </a:lnTo>
                <a:lnTo>
                  <a:pt x="2119577" y="9525"/>
                </a:lnTo>
                <a:lnTo>
                  <a:pt x="2171964" y="20637"/>
                </a:lnTo>
                <a:lnTo>
                  <a:pt x="2218002" y="36512"/>
                </a:lnTo>
                <a:lnTo>
                  <a:pt x="2259277" y="52387"/>
                </a:lnTo>
                <a:lnTo>
                  <a:pt x="2295789" y="68262"/>
                </a:lnTo>
                <a:lnTo>
                  <a:pt x="2333889" y="87312"/>
                </a:lnTo>
                <a:lnTo>
                  <a:pt x="2371989" y="106362"/>
                </a:lnTo>
                <a:lnTo>
                  <a:pt x="2408502" y="125412"/>
                </a:lnTo>
                <a:lnTo>
                  <a:pt x="2449777" y="141287"/>
                </a:lnTo>
                <a:lnTo>
                  <a:pt x="2495814" y="155575"/>
                </a:lnTo>
                <a:lnTo>
                  <a:pt x="2548202" y="166687"/>
                </a:lnTo>
                <a:lnTo>
                  <a:pt x="2608527" y="174625"/>
                </a:lnTo>
                <a:lnTo>
                  <a:pt x="2676789" y="176212"/>
                </a:lnTo>
                <a:lnTo>
                  <a:pt x="2745052" y="174625"/>
                </a:lnTo>
                <a:lnTo>
                  <a:pt x="2805377" y="166687"/>
                </a:lnTo>
                <a:lnTo>
                  <a:pt x="2857764" y="155575"/>
                </a:lnTo>
                <a:lnTo>
                  <a:pt x="2903802" y="141287"/>
                </a:lnTo>
                <a:lnTo>
                  <a:pt x="2945077" y="125412"/>
                </a:lnTo>
                <a:lnTo>
                  <a:pt x="2981589" y="106362"/>
                </a:lnTo>
                <a:lnTo>
                  <a:pt x="3019689" y="87312"/>
                </a:lnTo>
                <a:lnTo>
                  <a:pt x="3057789" y="68262"/>
                </a:lnTo>
                <a:lnTo>
                  <a:pt x="3094302" y="52387"/>
                </a:lnTo>
                <a:lnTo>
                  <a:pt x="3135577" y="36512"/>
                </a:lnTo>
                <a:lnTo>
                  <a:pt x="3181614" y="20637"/>
                </a:lnTo>
                <a:lnTo>
                  <a:pt x="3234002" y="9525"/>
                </a:lnTo>
                <a:lnTo>
                  <a:pt x="3294327" y="3175"/>
                </a:lnTo>
                <a:lnTo>
                  <a:pt x="3361002" y="0"/>
                </a:lnTo>
                <a:lnTo>
                  <a:pt x="3430852" y="3175"/>
                </a:lnTo>
                <a:lnTo>
                  <a:pt x="3491177" y="9525"/>
                </a:lnTo>
                <a:lnTo>
                  <a:pt x="3543564" y="20637"/>
                </a:lnTo>
                <a:lnTo>
                  <a:pt x="3589602" y="36512"/>
                </a:lnTo>
                <a:lnTo>
                  <a:pt x="3630877" y="52387"/>
                </a:lnTo>
                <a:lnTo>
                  <a:pt x="3667389" y="68262"/>
                </a:lnTo>
                <a:lnTo>
                  <a:pt x="3705489" y="87312"/>
                </a:lnTo>
                <a:lnTo>
                  <a:pt x="3743589" y="106362"/>
                </a:lnTo>
                <a:lnTo>
                  <a:pt x="3780102" y="125412"/>
                </a:lnTo>
                <a:lnTo>
                  <a:pt x="3821377" y="141287"/>
                </a:lnTo>
                <a:lnTo>
                  <a:pt x="3867414" y="155575"/>
                </a:lnTo>
                <a:lnTo>
                  <a:pt x="3919802" y="166687"/>
                </a:lnTo>
                <a:lnTo>
                  <a:pt x="3980127" y="174625"/>
                </a:lnTo>
                <a:lnTo>
                  <a:pt x="4048389" y="176212"/>
                </a:lnTo>
                <a:lnTo>
                  <a:pt x="4116652" y="174625"/>
                </a:lnTo>
                <a:lnTo>
                  <a:pt x="4176977" y="166687"/>
                </a:lnTo>
                <a:lnTo>
                  <a:pt x="4229364" y="155575"/>
                </a:lnTo>
                <a:lnTo>
                  <a:pt x="4275402" y="141287"/>
                </a:lnTo>
                <a:lnTo>
                  <a:pt x="4316677" y="125412"/>
                </a:lnTo>
                <a:lnTo>
                  <a:pt x="4353189" y="106362"/>
                </a:lnTo>
                <a:lnTo>
                  <a:pt x="4429389" y="68262"/>
                </a:lnTo>
                <a:lnTo>
                  <a:pt x="4465902" y="52387"/>
                </a:lnTo>
                <a:lnTo>
                  <a:pt x="4507177" y="36512"/>
                </a:lnTo>
                <a:lnTo>
                  <a:pt x="4553214" y="20637"/>
                </a:lnTo>
                <a:lnTo>
                  <a:pt x="4605602" y="9525"/>
                </a:lnTo>
                <a:lnTo>
                  <a:pt x="4665928" y="3175"/>
                </a:lnTo>
                <a:lnTo>
                  <a:pt x="4734189" y="0"/>
                </a:lnTo>
                <a:lnTo>
                  <a:pt x="4802453" y="3175"/>
                </a:lnTo>
                <a:lnTo>
                  <a:pt x="4862777" y="9525"/>
                </a:lnTo>
                <a:lnTo>
                  <a:pt x="4915165" y="20637"/>
                </a:lnTo>
                <a:lnTo>
                  <a:pt x="4961201" y="36512"/>
                </a:lnTo>
                <a:lnTo>
                  <a:pt x="5002476" y="52387"/>
                </a:lnTo>
                <a:lnTo>
                  <a:pt x="5038989" y="68262"/>
                </a:lnTo>
                <a:lnTo>
                  <a:pt x="5077089" y="87312"/>
                </a:lnTo>
                <a:lnTo>
                  <a:pt x="5115189" y="106362"/>
                </a:lnTo>
                <a:lnTo>
                  <a:pt x="5151701" y="125412"/>
                </a:lnTo>
                <a:lnTo>
                  <a:pt x="5192976" y="141287"/>
                </a:lnTo>
                <a:lnTo>
                  <a:pt x="5239014" y="155575"/>
                </a:lnTo>
                <a:lnTo>
                  <a:pt x="5291401" y="166687"/>
                </a:lnTo>
                <a:lnTo>
                  <a:pt x="5351727" y="174625"/>
                </a:lnTo>
                <a:lnTo>
                  <a:pt x="5410199" y="175985"/>
                </a:lnTo>
                <a:lnTo>
                  <a:pt x="5468671" y="174625"/>
                </a:lnTo>
                <a:lnTo>
                  <a:pt x="5528996" y="166687"/>
                </a:lnTo>
                <a:lnTo>
                  <a:pt x="5581383" y="155575"/>
                </a:lnTo>
                <a:lnTo>
                  <a:pt x="5627421" y="141287"/>
                </a:lnTo>
                <a:lnTo>
                  <a:pt x="5668696" y="125412"/>
                </a:lnTo>
                <a:lnTo>
                  <a:pt x="5705209" y="106362"/>
                </a:lnTo>
                <a:lnTo>
                  <a:pt x="5743308" y="87312"/>
                </a:lnTo>
                <a:lnTo>
                  <a:pt x="5781408" y="68262"/>
                </a:lnTo>
                <a:lnTo>
                  <a:pt x="5817921" y="52387"/>
                </a:lnTo>
                <a:lnTo>
                  <a:pt x="5859196" y="36512"/>
                </a:lnTo>
                <a:lnTo>
                  <a:pt x="5905234" y="20637"/>
                </a:lnTo>
                <a:lnTo>
                  <a:pt x="5957621" y="9525"/>
                </a:lnTo>
                <a:lnTo>
                  <a:pt x="6017947" y="3175"/>
                </a:lnTo>
                <a:lnTo>
                  <a:pt x="6086208" y="0"/>
                </a:lnTo>
                <a:lnTo>
                  <a:pt x="6095999" y="455"/>
                </a:lnTo>
                <a:lnTo>
                  <a:pt x="6105789" y="0"/>
                </a:lnTo>
                <a:lnTo>
                  <a:pt x="6174052" y="3175"/>
                </a:lnTo>
                <a:lnTo>
                  <a:pt x="6234377" y="9525"/>
                </a:lnTo>
                <a:lnTo>
                  <a:pt x="6286764" y="20637"/>
                </a:lnTo>
                <a:lnTo>
                  <a:pt x="6332802" y="36512"/>
                </a:lnTo>
                <a:lnTo>
                  <a:pt x="6374077" y="52387"/>
                </a:lnTo>
                <a:lnTo>
                  <a:pt x="6410589" y="68262"/>
                </a:lnTo>
                <a:lnTo>
                  <a:pt x="6448689" y="87312"/>
                </a:lnTo>
                <a:lnTo>
                  <a:pt x="6486789" y="106362"/>
                </a:lnTo>
                <a:lnTo>
                  <a:pt x="6523302" y="125412"/>
                </a:lnTo>
                <a:lnTo>
                  <a:pt x="6564577" y="141287"/>
                </a:lnTo>
                <a:lnTo>
                  <a:pt x="6610614" y="155575"/>
                </a:lnTo>
                <a:lnTo>
                  <a:pt x="6663002" y="166687"/>
                </a:lnTo>
                <a:lnTo>
                  <a:pt x="6723327" y="174625"/>
                </a:lnTo>
                <a:lnTo>
                  <a:pt x="6781799" y="175985"/>
                </a:lnTo>
                <a:lnTo>
                  <a:pt x="6840271" y="174625"/>
                </a:lnTo>
                <a:lnTo>
                  <a:pt x="6900596" y="166687"/>
                </a:lnTo>
                <a:lnTo>
                  <a:pt x="6952983" y="155575"/>
                </a:lnTo>
                <a:lnTo>
                  <a:pt x="6999021" y="141287"/>
                </a:lnTo>
                <a:lnTo>
                  <a:pt x="7040296" y="125412"/>
                </a:lnTo>
                <a:lnTo>
                  <a:pt x="7076808" y="106362"/>
                </a:lnTo>
                <a:lnTo>
                  <a:pt x="7114908" y="87312"/>
                </a:lnTo>
                <a:lnTo>
                  <a:pt x="7153008" y="68262"/>
                </a:lnTo>
                <a:lnTo>
                  <a:pt x="7189521" y="52387"/>
                </a:lnTo>
                <a:lnTo>
                  <a:pt x="7230796" y="36512"/>
                </a:lnTo>
                <a:lnTo>
                  <a:pt x="7276833" y="20637"/>
                </a:lnTo>
                <a:lnTo>
                  <a:pt x="7329221" y="9525"/>
                </a:lnTo>
                <a:lnTo>
                  <a:pt x="7389546" y="3175"/>
                </a:lnTo>
                <a:lnTo>
                  <a:pt x="7457808" y="0"/>
                </a:lnTo>
                <a:lnTo>
                  <a:pt x="7526071" y="3175"/>
                </a:lnTo>
                <a:lnTo>
                  <a:pt x="7586396" y="9525"/>
                </a:lnTo>
                <a:lnTo>
                  <a:pt x="7638783" y="20637"/>
                </a:lnTo>
                <a:lnTo>
                  <a:pt x="7684821" y="36512"/>
                </a:lnTo>
                <a:lnTo>
                  <a:pt x="7726096" y="52387"/>
                </a:lnTo>
                <a:lnTo>
                  <a:pt x="7762608" y="68262"/>
                </a:lnTo>
                <a:lnTo>
                  <a:pt x="7800708" y="87312"/>
                </a:lnTo>
                <a:lnTo>
                  <a:pt x="7838808" y="106362"/>
                </a:lnTo>
                <a:lnTo>
                  <a:pt x="7875321" y="125412"/>
                </a:lnTo>
                <a:lnTo>
                  <a:pt x="7916596" y="141287"/>
                </a:lnTo>
                <a:lnTo>
                  <a:pt x="7962633" y="155575"/>
                </a:lnTo>
                <a:lnTo>
                  <a:pt x="8015021" y="166687"/>
                </a:lnTo>
                <a:lnTo>
                  <a:pt x="8075346" y="174625"/>
                </a:lnTo>
                <a:lnTo>
                  <a:pt x="8143608" y="176212"/>
                </a:lnTo>
                <a:lnTo>
                  <a:pt x="8211871" y="174625"/>
                </a:lnTo>
                <a:lnTo>
                  <a:pt x="8272196" y="166687"/>
                </a:lnTo>
                <a:lnTo>
                  <a:pt x="8324583" y="155575"/>
                </a:lnTo>
                <a:lnTo>
                  <a:pt x="8370621" y="141287"/>
                </a:lnTo>
                <a:lnTo>
                  <a:pt x="8411896" y="125412"/>
                </a:lnTo>
                <a:lnTo>
                  <a:pt x="8448408" y="106362"/>
                </a:lnTo>
                <a:lnTo>
                  <a:pt x="8486508" y="87312"/>
                </a:lnTo>
                <a:lnTo>
                  <a:pt x="8524608" y="68262"/>
                </a:lnTo>
                <a:lnTo>
                  <a:pt x="8561120" y="52387"/>
                </a:lnTo>
                <a:lnTo>
                  <a:pt x="8602396" y="36512"/>
                </a:lnTo>
                <a:lnTo>
                  <a:pt x="8648432" y="20637"/>
                </a:lnTo>
                <a:lnTo>
                  <a:pt x="8700820" y="9525"/>
                </a:lnTo>
                <a:lnTo>
                  <a:pt x="8761146" y="3175"/>
                </a:lnTo>
                <a:lnTo>
                  <a:pt x="8827820" y="0"/>
                </a:lnTo>
                <a:lnTo>
                  <a:pt x="8897670" y="3175"/>
                </a:lnTo>
                <a:lnTo>
                  <a:pt x="8957996" y="9525"/>
                </a:lnTo>
                <a:lnTo>
                  <a:pt x="9010382" y="20637"/>
                </a:lnTo>
                <a:lnTo>
                  <a:pt x="9056420" y="36512"/>
                </a:lnTo>
                <a:lnTo>
                  <a:pt x="9097696" y="52387"/>
                </a:lnTo>
                <a:lnTo>
                  <a:pt x="9134208" y="68262"/>
                </a:lnTo>
                <a:lnTo>
                  <a:pt x="9172308" y="87312"/>
                </a:lnTo>
                <a:lnTo>
                  <a:pt x="9210408" y="106362"/>
                </a:lnTo>
                <a:lnTo>
                  <a:pt x="9246920" y="125412"/>
                </a:lnTo>
                <a:lnTo>
                  <a:pt x="9288196" y="141287"/>
                </a:lnTo>
                <a:lnTo>
                  <a:pt x="9334232" y="155575"/>
                </a:lnTo>
                <a:lnTo>
                  <a:pt x="9386620" y="166687"/>
                </a:lnTo>
                <a:lnTo>
                  <a:pt x="9446946" y="174625"/>
                </a:lnTo>
                <a:lnTo>
                  <a:pt x="9515208" y="176212"/>
                </a:lnTo>
                <a:lnTo>
                  <a:pt x="9583470" y="174625"/>
                </a:lnTo>
                <a:lnTo>
                  <a:pt x="9643796" y="166687"/>
                </a:lnTo>
                <a:lnTo>
                  <a:pt x="9696182" y="155575"/>
                </a:lnTo>
                <a:lnTo>
                  <a:pt x="9742220" y="141287"/>
                </a:lnTo>
                <a:lnTo>
                  <a:pt x="9783496" y="125412"/>
                </a:lnTo>
                <a:lnTo>
                  <a:pt x="9820008" y="106362"/>
                </a:lnTo>
                <a:lnTo>
                  <a:pt x="9896208" y="68262"/>
                </a:lnTo>
                <a:lnTo>
                  <a:pt x="9932720" y="52387"/>
                </a:lnTo>
                <a:lnTo>
                  <a:pt x="9973996" y="36512"/>
                </a:lnTo>
                <a:lnTo>
                  <a:pt x="10020032" y="20637"/>
                </a:lnTo>
                <a:lnTo>
                  <a:pt x="10072420" y="9525"/>
                </a:lnTo>
                <a:lnTo>
                  <a:pt x="10132746" y="3175"/>
                </a:lnTo>
                <a:lnTo>
                  <a:pt x="10201008" y="0"/>
                </a:lnTo>
                <a:lnTo>
                  <a:pt x="10269270" y="3175"/>
                </a:lnTo>
                <a:lnTo>
                  <a:pt x="10329596" y="9525"/>
                </a:lnTo>
                <a:lnTo>
                  <a:pt x="10381982" y="20637"/>
                </a:lnTo>
                <a:lnTo>
                  <a:pt x="10428020" y="36512"/>
                </a:lnTo>
                <a:lnTo>
                  <a:pt x="10469296" y="52387"/>
                </a:lnTo>
                <a:lnTo>
                  <a:pt x="10505808" y="68262"/>
                </a:lnTo>
                <a:lnTo>
                  <a:pt x="10543908" y="87312"/>
                </a:lnTo>
                <a:lnTo>
                  <a:pt x="10582008" y="106362"/>
                </a:lnTo>
                <a:lnTo>
                  <a:pt x="10618520" y="125412"/>
                </a:lnTo>
                <a:lnTo>
                  <a:pt x="10659796" y="141287"/>
                </a:lnTo>
                <a:lnTo>
                  <a:pt x="10705832" y="155575"/>
                </a:lnTo>
                <a:lnTo>
                  <a:pt x="10758220" y="166687"/>
                </a:lnTo>
                <a:lnTo>
                  <a:pt x="10818546" y="174625"/>
                </a:lnTo>
                <a:lnTo>
                  <a:pt x="10886808" y="176212"/>
                </a:lnTo>
                <a:lnTo>
                  <a:pt x="10955070" y="174625"/>
                </a:lnTo>
                <a:lnTo>
                  <a:pt x="11015396" y="166687"/>
                </a:lnTo>
                <a:lnTo>
                  <a:pt x="11067782" y="155575"/>
                </a:lnTo>
                <a:lnTo>
                  <a:pt x="11113820" y="141287"/>
                </a:lnTo>
                <a:lnTo>
                  <a:pt x="11155096" y="125412"/>
                </a:lnTo>
                <a:lnTo>
                  <a:pt x="11191608" y="106362"/>
                </a:lnTo>
                <a:lnTo>
                  <a:pt x="11229708" y="87312"/>
                </a:lnTo>
                <a:lnTo>
                  <a:pt x="11267808" y="68262"/>
                </a:lnTo>
                <a:lnTo>
                  <a:pt x="11304320" y="52387"/>
                </a:lnTo>
                <a:lnTo>
                  <a:pt x="11345596" y="36512"/>
                </a:lnTo>
                <a:lnTo>
                  <a:pt x="11391632" y="20637"/>
                </a:lnTo>
                <a:lnTo>
                  <a:pt x="11444020" y="9525"/>
                </a:lnTo>
                <a:lnTo>
                  <a:pt x="11504346" y="3175"/>
                </a:lnTo>
                <a:lnTo>
                  <a:pt x="11572608" y="0"/>
                </a:lnTo>
                <a:lnTo>
                  <a:pt x="11640870" y="3175"/>
                </a:lnTo>
                <a:lnTo>
                  <a:pt x="11701196" y="9525"/>
                </a:lnTo>
                <a:lnTo>
                  <a:pt x="11753582" y="20637"/>
                </a:lnTo>
                <a:lnTo>
                  <a:pt x="11799620" y="36512"/>
                </a:lnTo>
                <a:lnTo>
                  <a:pt x="11840896" y="52387"/>
                </a:lnTo>
                <a:lnTo>
                  <a:pt x="11877408" y="68262"/>
                </a:lnTo>
                <a:lnTo>
                  <a:pt x="11915508" y="87312"/>
                </a:lnTo>
                <a:lnTo>
                  <a:pt x="11953608" y="106362"/>
                </a:lnTo>
                <a:lnTo>
                  <a:pt x="11990120" y="125412"/>
                </a:lnTo>
                <a:lnTo>
                  <a:pt x="12031396" y="141287"/>
                </a:lnTo>
                <a:lnTo>
                  <a:pt x="12077432" y="155575"/>
                </a:lnTo>
                <a:lnTo>
                  <a:pt x="12129820" y="166688"/>
                </a:lnTo>
                <a:lnTo>
                  <a:pt x="12190146" y="174625"/>
                </a:lnTo>
                <a:lnTo>
                  <a:pt x="12192000" y="174668"/>
                </a:lnTo>
                <a:lnTo>
                  <a:pt x="12192000" y="885826"/>
                </a:lnTo>
                <a:lnTo>
                  <a:pt x="12192000" y="1787292"/>
                </a:lnTo>
                <a:lnTo>
                  <a:pt x="0" y="1787292"/>
                </a:lnTo>
                <a:lnTo>
                  <a:pt x="0" y="885826"/>
                </a:lnTo>
                <a:lnTo>
                  <a:pt x="0" y="174668"/>
                </a:lnTo>
                <a:lnTo>
                  <a:pt x="1852" y="174625"/>
                </a:lnTo>
                <a:lnTo>
                  <a:pt x="62177" y="166687"/>
                </a:lnTo>
                <a:lnTo>
                  <a:pt x="114564" y="155575"/>
                </a:lnTo>
                <a:lnTo>
                  <a:pt x="160602" y="141287"/>
                </a:lnTo>
                <a:lnTo>
                  <a:pt x="201877" y="125412"/>
                </a:lnTo>
                <a:lnTo>
                  <a:pt x="238389" y="106362"/>
                </a:lnTo>
                <a:lnTo>
                  <a:pt x="276489" y="87312"/>
                </a:lnTo>
                <a:lnTo>
                  <a:pt x="314589" y="68262"/>
                </a:lnTo>
                <a:lnTo>
                  <a:pt x="351102" y="52387"/>
                </a:lnTo>
                <a:lnTo>
                  <a:pt x="392377" y="36512"/>
                </a:lnTo>
                <a:lnTo>
                  <a:pt x="438414" y="20637"/>
                </a:lnTo>
                <a:lnTo>
                  <a:pt x="490802" y="9525"/>
                </a:lnTo>
                <a:lnTo>
                  <a:pt x="551127" y="31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27E3C1-9055-C64F-A5C8-EFC5C0007A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73314" y="5493376"/>
            <a:ext cx="8045373" cy="7422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1800">
              <a:solidFill>
                <a:srgbClr val="2A1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305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>
            <a:extLst>
              <a:ext uri="{FF2B5EF4-FFF2-40B4-BE49-F238E27FC236}">
                <a16:creationId xmlns:a16="http://schemas.microsoft.com/office/drawing/2014/main" id="{7520F84D-966A-41CD-B818-16BF32EF1E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7510D23-E323-4577-A8EA-12C6C6019B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5384613-A493-4A01-873E-5BD3769D1A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A8234-34A9-5D48-B935-38B429307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333" y="643467"/>
            <a:ext cx="8498430" cy="484990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800" dirty="0"/>
              <a:t>Helping students Understand Horn Vs. Concert Pitch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B73DA2-D6FD-B348-986E-557A2A8679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4333" y="5563388"/>
            <a:ext cx="7558609" cy="742279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1800">
              <a:solidFill>
                <a:schemeClr val="tx2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4336F18-80E9-4DFA-9C2E-3F85614720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rgbClr val="1716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D293054-EC89-4CF2-AAEF-B38981E92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9302764" y="0"/>
            <a:ext cx="2889236" cy="6858000"/>
          </a:xfrm>
          <a:custGeom>
            <a:avLst/>
            <a:gdLst>
              <a:gd name="connsiteX0" fmla="*/ 1514461 w 2889236"/>
              <a:gd name="connsiteY0" fmla="*/ 0 h 6858000"/>
              <a:gd name="connsiteX1" fmla="*/ 1291796 w 2889236"/>
              <a:gd name="connsiteY1" fmla="*/ 0 h 6858000"/>
              <a:gd name="connsiteX2" fmla="*/ 1242998 w 2889236"/>
              <a:gd name="connsiteY2" fmla="*/ 0 h 6858000"/>
              <a:gd name="connsiteX3" fmla="*/ 303177 w 2889236"/>
              <a:gd name="connsiteY3" fmla="*/ 0 h 6858000"/>
              <a:gd name="connsiteX4" fmla="*/ 235415 w 2889236"/>
              <a:gd name="connsiteY4" fmla="*/ 0 h 6858000"/>
              <a:gd name="connsiteX5" fmla="*/ 0 w 2889236"/>
              <a:gd name="connsiteY5" fmla="*/ 0 h 6858000"/>
              <a:gd name="connsiteX6" fmla="*/ 0 w 2889236"/>
              <a:gd name="connsiteY6" fmla="*/ 6858000 h 6858000"/>
              <a:gd name="connsiteX7" fmla="*/ 235415 w 2889236"/>
              <a:gd name="connsiteY7" fmla="*/ 6858000 h 6858000"/>
              <a:gd name="connsiteX8" fmla="*/ 303177 w 2889236"/>
              <a:gd name="connsiteY8" fmla="*/ 6858000 h 6858000"/>
              <a:gd name="connsiteX9" fmla="*/ 1242998 w 2889236"/>
              <a:gd name="connsiteY9" fmla="*/ 6858000 h 6858000"/>
              <a:gd name="connsiteX10" fmla="*/ 1291795 w 2889236"/>
              <a:gd name="connsiteY10" fmla="*/ 6858000 h 6858000"/>
              <a:gd name="connsiteX11" fmla="*/ 1514461 w 2889236"/>
              <a:gd name="connsiteY11" fmla="*/ 6858000 h 6858000"/>
              <a:gd name="connsiteX12" fmla="*/ 1541448 w 2889236"/>
              <a:gd name="connsiteY12" fmla="*/ 6770688 h 6858000"/>
              <a:gd name="connsiteX13" fmla="*/ 1566848 w 2889236"/>
              <a:gd name="connsiteY13" fmla="*/ 6683375 h 6858000"/>
              <a:gd name="connsiteX14" fmla="*/ 1592248 w 2889236"/>
              <a:gd name="connsiteY14" fmla="*/ 6594475 h 6858000"/>
              <a:gd name="connsiteX15" fmla="*/ 1614473 w 2889236"/>
              <a:gd name="connsiteY15" fmla="*/ 6503988 h 6858000"/>
              <a:gd name="connsiteX16" fmla="*/ 1641461 w 2889236"/>
              <a:gd name="connsiteY16" fmla="*/ 6416675 h 6858000"/>
              <a:gd name="connsiteX17" fmla="*/ 1670036 w 2889236"/>
              <a:gd name="connsiteY17" fmla="*/ 6332538 h 6858000"/>
              <a:gd name="connsiteX18" fmla="*/ 1706548 w 2889236"/>
              <a:gd name="connsiteY18" fmla="*/ 6253163 h 6858000"/>
              <a:gd name="connsiteX19" fmla="*/ 1749411 w 2889236"/>
              <a:gd name="connsiteY19" fmla="*/ 6180138 h 6858000"/>
              <a:gd name="connsiteX20" fmla="*/ 1797036 w 2889236"/>
              <a:gd name="connsiteY20" fmla="*/ 6118225 h 6858000"/>
              <a:gd name="connsiteX21" fmla="*/ 1849423 w 2889236"/>
              <a:gd name="connsiteY21" fmla="*/ 6059488 h 6858000"/>
              <a:gd name="connsiteX22" fmla="*/ 1909748 w 2889236"/>
              <a:gd name="connsiteY22" fmla="*/ 6005513 h 6858000"/>
              <a:gd name="connsiteX23" fmla="*/ 1973248 w 2889236"/>
              <a:gd name="connsiteY23" fmla="*/ 5951538 h 6858000"/>
              <a:gd name="connsiteX24" fmla="*/ 2039923 w 2889236"/>
              <a:gd name="connsiteY24" fmla="*/ 5900738 h 6858000"/>
              <a:gd name="connsiteX25" fmla="*/ 2106598 w 2889236"/>
              <a:gd name="connsiteY25" fmla="*/ 5849938 h 6858000"/>
              <a:gd name="connsiteX26" fmla="*/ 2174861 w 2889236"/>
              <a:gd name="connsiteY26" fmla="*/ 5797550 h 6858000"/>
              <a:gd name="connsiteX27" fmla="*/ 2239948 w 2889236"/>
              <a:gd name="connsiteY27" fmla="*/ 5746750 h 6858000"/>
              <a:gd name="connsiteX28" fmla="*/ 2301861 w 2889236"/>
              <a:gd name="connsiteY28" fmla="*/ 5692775 h 6858000"/>
              <a:gd name="connsiteX29" fmla="*/ 2359011 w 2889236"/>
              <a:gd name="connsiteY29" fmla="*/ 5634038 h 6858000"/>
              <a:gd name="connsiteX30" fmla="*/ 2411398 w 2889236"/>
              <a:gd name="connsiteY30" fmla="*/ 5575300 h 6858000"/>
              <a:gd name="connsiteX31" fmla="*/ 2454261 w 2889236"/>
              <a:gd name="connsiteY31" fmla="*/ 5511800 h 6858000"/>
              <a:gd name="connsiteX32" fmla="*/ 2490773 w 2889236"/>
              <a:gd name="connsiteY32" fmla="*/ 5440363 h 6858000"/>
              <a:gd name="connsiteX33" fmla="*/ 2512998 w 2889236"/>
              <a:gd name="connsiteY33" fmla="*/ 5370513 h 6858000"/>
              <a:gd name="connsiteX34" fmla="*/ 2527286 w 2889236"/>
              <a:gd name="connsiteY34" fmla="*/ 5292725 h 6858000"/>
              <a:gd name="connsiteX35" fmla="*/ 2533636 w 2889236"/>
              <a:gd name="connsiteY35" fmla="*/ 5216525 h 6858000"/>
              <a:gd name="connsiteX36" fmla="*/ 2532048 w 2889236"/>
              <a:gd name="connsiteY36" fmla="*/ 5135563 h 6858000"/>
              <a:gd name="connsiteX37" fmla="*/ 2525698 w 2889236"/>
              <a:gd name="connsiteY37" fmla="*/ 5054600 h 6858000"/>
              <a:gd name="connsiteX38" fmla="*/ 2517761 w 2889236"/>
              <a:gd name="connsiteY38" fmla="*/ 4970463 h 6858000"/>
              <a:gd name="connsiteX39" fmla="*/ 2506648 w 2889236"/>
              <a:gd name="connsiteY39" fmla="*/ 4886325 h 6858000"/>
              <a:gd name="connsiteX40" fmla="*/ 2493948 w 2889236"/>
              <a:gd name="connsiteY40" fmla="*/ 4802188 h 6858000"/>
              <a:gd name="connsiteX41" fmla="*/ 2484423 w 2889236"/>
              <a:gd name="connsiteY41" fmla="*/ 4718050 h 6858000"/>
              <a:gd name="connsiteX42" fmla="*/ 2478073 w 2889236"/>
              <a:gd name="connsiteY42" fmla="*/ 4633913 h 6858000"/>
              <a:gd name="connsiteX43" fmla="*/ 2473311 w 2889236"/>
              <a:gd name="connsiteY43" fmla="*/ 4552950 h 6858000"/>
              <a:gd name="connsiteX44" fmla="*/ 2478073 w 2889236"/>
              <a:gd name="connsiteY44" fmla="*/ 4473575 h 6858000"/>
              <a:gd name="connsiteX45" fmla="*/ 2487598 w 2889236"/>
              <a:gd name="connsiteY45" fmla="*/ 4395788 h 6858000"/>
              <a:gd name="connsiteX46" fmla="*/ 2508236 w 2889236"/>
              <a:gd name="connsiteY46" fmla="*/ 4314825 h 6858000"/>
              <a:gd name="connsiteX47" fmla="*/ 2539986 w 2889236"/>
              <a:gd name="connsiteY47" fmla="*/ 4235450 h 6858000"/>
              <a:gd name="connsiteX48" fmla="*/ 2578086 w 2889236"/>
              <a:gd name="connsiteY48" fmla="*/ 4156075 h 6858000"/>
              <a:gd name="connsiteX49" fmla="*/ 2620948 w 2889236"/>
              <a:gd name="connsiteY49" fmla="*/ 4076700 h 6858000"/>
              <a:gd name="connsiteX50" fmla="*/ 2665398 w 2889236"/>
              <a:gd name="connsiteY50" fmla="*/ 3998913 h 6858000"/>
              <a:gd name="connsiteX51" fmla="*/ 2713024 w 2889236"/>
              <a:gd name="connsiteY51" fmla="*/ 3919538 h 6858000"/>
              <a:gd name="connsiteX52" fmla="*/ 2755886 w 2889236"/>
              <a:gd name="connsiteY52" fmla="*/ 3840163 h 6858000"/>
              <a:gd name="connsiteX53" fmla="*/ 2798748 w 2889236"/>
              <a:gd name="connsiteY53" fmla="*/ 3759200 h 6858000"/>
              <a:gd name="connsiteX54" fmla="*/ 2835261 w 2889236"/>
              <a:gd name="connsiteY54" fmla="*/ 3678238 h 6858000"/>
              <a:gd name="connsiteX55" fmla="*/ 2863836 w 2889236"/>
              <a:gd name="connsiteY55" fmla="*/ 3597275 h 6858000"/>
              <a:gd name="connsiteX56" fmla="*/ 2879711 w 2889236"/>
              <a:gd name="connsiteY56" fmla="*/ 3514725 h 6858000"/>
              <a:gd name="connsiteX57" fmla="*/ 2889236 w 2889236"/>
              <a:gd name="connsiteY57" fmla="*/ 3429000 h 6858000"/>
              <a:gd name="connsiteX58" fmla="*/ 2879711 w 2889236"/>
              <a:gd name="connsiteY58" fmla="*/ 3343275 h 6858000"/>
              <a:gd name="connsiteX59" fmla="*/ 2863836 w 2889236"/>
              <a:gd name="connsiteY59" fmla="*/ 3260725 h 6858000"/>
              <a:gd name="connsiteX60" fmla="*/ 2835261 w 2889236"/>
              <a:gd name="connsiteY60" fmla="*/ 3179763 h 6858000"/>
              <a:gd name="connsiteX61" fmla="*/ 2798748 w 2889236"/>
              <a:gd name="connsiteY61" fmla="*/ 3098800 h 6858000"/>
              <a:gd name="connsiteX62" fmla="*/ 2755886 w 2889236"/>
              <a:gd name="connsiteY62" fmla="*/ 3017838 h 6858000"/>
              <a:gd name="connsiteX63" fmla="*/ 2713024 w 2889236"/>
              <a:gd name="connsiteY63" fmla="*/ 2938463 h 6858000"/>
              <a:gd name="connsiteX64" fmla="*/ 2665398 w 2889236"/>
              <a:gd name="connsiteY64" fmla="*/ 2859088 h 6858000"/>
              <a:gd name="connsiteX65" fmla="*/ 2620948 w 2889236"/>
              <a:gd name="connsiteY65" fmla="*/ 2781300 h 6858000"/>
              <a:gd name="connsiteX66" fmla="*/ 2578086 w 2889236"/>
              <a:gd name="connsiteY66" fmla="*/ 2701925 h 6858000"/>
              <a:gd name="connsiteX67" fmla="*/ 2539986 w 2889236"/>
              <a:gd name="connsiteY67" fmla="*/ 2622550 h 6858000"/>
              <a:gd name="connsiteX68" fmla="*/ 2508236 w 2889236"/>
              <a:gd name="connsiteY68" fmla="*/ 2543175 h 6858000"/>
              <a:gd name="connsiteX69" fmla="*/ 2487598 w 2889236"/>
              <a:gd name="connsiteY69" fmla="*/ 2462213 h 6858000"/>
              <a:gd name="connsiteX70" fmla="*/ 2478073 w 2889236"/>
              <a:gd name="connsiteY70" fmla="*/ 2384425 h 6858000"/>
              <a:gd name="connsiteX71" fmla="*/ 2473311 w 2889236"/>
              <a:gd name="connsiteY71" fmla="*/ 2305050 h 6858000"/>
              <a:gd name="connsiteX72" fmla="*/ 2478073 w 2889236"/>
              <a:gd name="connsiteY72" fmla="*/ 2224088 h 6858000"/>
              <a:gd name="connsiteX73" fmla="*/ 2484423 w 2889236"/>
              <a:gd name="connsiteY73" fmla="*/ 2139950 h 6858000"/>
              <a:gd name="connsiteX74" fmla="*/ 2493948 w 2889236"/>
              <a:gd name="connsiteY74" fmla="*/ 2055813 h 6858000"/>
              <a:gd name="connsiteX75" fmla="*/ 2506648 w 2889236"/>
              <a:gd name="connsiteY75" fmla="*/ 1971675 h 6858000"/>
              <a:gd name="connsiteX76" fmla="*/ 2517761 w 2889236"/>
              <a:gd name="connsiteY76" fmla="*/ 1887538 h 6858000"/>
              <a:gd name="connsiteX77" fmla="*/ 2525698 w 2889236"/>
              <a:gd name="connsiteY77" fmla="*/ 1803400 h 6858000"/>
              <a:gd name="connsiteX78" fmla="*/ 2532048 w 2889236"/>
              <a:gd name="connsiteY78" fmla="*/ 1722438 h 6858000"/>
              <a:gd name="connsiteX79" fmla="*/ 2533636 w 2889236"/>
              <a:gd name="connsiteY79" fmla="*/ 1641475 h 6858000"/>
              <a:gd name="connsiteX80" fmla="*/ 2527286 w 2889236"/>
              <a:gd name="connsiteY80" fmla="*/ 1565275 h 6858000"/>
              <a:gd name="connsiteX81" fmla="*/ 2512998 w 2889236"/>
              <a:gd name="connsiteY81" fmla="*/ 1487488 h 6858000"/>
              <a:gd name="connsiteX82" fmla="*/ 2490773 w 2889236"/>
              <a:gd name="connsiteY82" fmla="*/ 1417638 h 6858000"/>
              <a:gd name="connsiteX83" fmla="*/ 2454261 w 2889236"/>
              <a:gd name="connsiteY83" fmla="*/ 1346200 h 6858000"/>
              <a:gd name="connsiteX84" fmla="*/ 2411398 w 2889236"/>
              <a:gd name="connsiteY84" fmla="*/ 1282700 h 6858000"/>
              <a:gd name="connsiteX85" fmla="*/ 2359011 w 2889236"/>
              <a:gd name="connsiteY85" fmla="*/ 1223963 h 6858000"/>
              <a:gd name="connsiteX86" fmla="*/ 2301861 w 2889236"/>
              <a:gd name="connsiteY86" fmla="*/ 1165225 h 6858000"/>
              <a:gd name="connsiteX87" fmla="*/ 2239948 w 2889236"/>
              <a:gd name="connsiteY87" fmla="*/ 1111250 h 6858000"/>
              <a:gd name="connsiteX88" fmla="*/ 2174861 w 2889236"/>
              <a:gd name="connsiteY88" fmla="*/ 1060450 h 6858000"/>
              <a:gd name="connsiteX89" fmla="*/ 2106598 w 2889236"/>
              <a:gd name="connsiteY89" fmla="*/ 1008063 h 6858000"/>
              <a:gd name="connsiteX90" fmla="*/ 2039923 w 2889236"/>
              <a:gd name="connsiteY90" fmla="*/ 957263 h 6858000"/>
              <a:gd name="connsiteX91" fmla="*/ 1973248 w 2889236"/>
              <a:gd name="connsiteY91" fmla="*/ 906463 h 6858000"/>
              <a:gd name="connsiteX92" fmla="*/ 1909748 w 2889236"/>
              <a:gd name="connsiteY92" fmla="*/ 852488 h 6858000"/>
              <a:gd name="connsiteX93" fmla="*/ 1849423 w 2889236"/>
              <a:gd name="connsiteY93" fmla="*/ 798513 h 6858000"/>
              <a:gd name="connsiteX94" fmla="*/ 1797036 w 2889236"/>
              <a:gd name="connsiteY94" fmla="*/ 739775 h 6858000"/>
              <a:gd name="connsiteX95" fmla="*/ 1749411 w 2889236"/>
              <a:gd name="connsiteY95" fmla="*/ 677863 h 6858000"/>
              <a:gd name="connsiteX96" fmla="*/ 1706548 w 2889236"/>
              <a:gd name="connsiteY96" fmla="*/ 604838 h 6858000"/>
              <a:gd name="connsiteX97" fmla="*/ 1670036 w 2889236"/>
              <a:gd name="connsiteY97" fmla="*/ 525463 h 6858000"/>
              <a:gd name="connsiteX98" fmla="*/ 1641461 w 2889236"/>
              <a:gd name="connsiteY98" fmla="*/ 441325 h 6858000"/>
              <a:gd name="connsiteX99" fmla="*/ 1614473 w 2889236"/>
              <a:gd name="connsiteY99" fmla="*/ 354013 h 6858000"/>
              <a:gd name="connsiteX100" fmla="*/ 1592248 w 2889236"/>
              <a:gd name="connsiteY100" fmla="*/ 263525 h 6858000"/>
              <a:gd name="connsiteX101" fmla="*/ 1566848 w 2889236"/>
              <a:gd name="connsiteY101" fmla="*/ 174625 h 6858000"/>
              <a:gd name="connsiteX102" fmla="*/ 1541448 w 2889236"/>
              <a:gd name="connsiteY102" fmla="*/ 873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2889236" h="6858000">
                <a:moveTo>
                  <a:pt x="1514461" y="0"/>
                </a:moveTo>
                <a:lnTo>
                  <a:pt x="1291796" y="0"/>
                </a:lnTo>
                <a:lnTo>
                  <a:pt x="1242998" y="0"/>
                </a:lnTo>
                <a:lnTo>
                  <a:pt x="303177" y="0"/>
                </a:lnTo>
                <a:lnTo>
                  <a:pt x="235415" y="0"/>
                </a:lnTo>
                <a:lnTo>
                  <a:pt x="0" y="0"/>
                </a:lnTo>
                <a:lnTo>
                  <a:pt x="0" y="6858000"/>
                </a:lnTo>
                <a:lnTo>
                  <a:pt x="235415" y="6858000"/>
                </a:lnTo>
                <a:lnTo>
                  <a:pt x="303177" y="6858000"/>
                </a:lnTo>
                <a:lnTo>
                  <a:pt x="1242998" y="6858000"/>
                </a:lnTo>
                <a:lnTo>
                  <a:pt x="1291795" y="6858000"/>
                </a:lnTo>
                <a:lnTo>
                  <a:pt x="1514461" y="6858000"/>
                </a:lnTo>
                <a:lnTo>
                  <a:pt x="1541448" y="6770688"/>
                </a:lnTo>
                <a:lnTo>
                  <a:pt x="1566848" y="6683375"/>
                </a:lnTo>
                <a:lnTo>
                  <a:pt x="1592248" y="6594475"/>
                </a:lnTo>
                <a:lnTo>
                  <a:pt x="1614473" y="6503988"/>
                </a:lnTo>
                <a:lnTo>
                  <a:pt x="1641461" y="6416675"/>
                </a:lnTo>
                <a:lnTo>
                  <a:pt x="1670036" y="6332538"/>
                </a:lnTo>
                <a:lnTo>
                  <a:pt x="1706548" y="6253163"/>
                </a:lnTo>
                <a:lnTo>
                  <a:pt x="1749411" y="6180138"/>
                </a:lnTo>
                <a:lnTo>
                  <a:pt x="1797036" y="6118225"/>
                </a:lnTo>
                <a:lnTo>
                  <a:pt x="1849423" y="6059488"/>
                </a:lnTo>
                <a:lnTo>
                  <a:pt x="1909748" y="6005513"/>
                </a:lnTo>
                <a:lnTo>
                  <a:pt x="1973248" y="5951538"/>
                </a:lnTo>
                <a:lnTo>
                  <a:pt x="2039923" y="5900738"/>
                </a:lnTo>
                <a:lnTo>
                  <a:pt x="2106598" y="5849938"/>
                </a:lnTo>
                <a:lnTo>
                  <a:pt x="2174861" y="5797550"/>
                </a:lnTo>
                <a:lnTo>
                  <a:pt x="2239948" y="5746750"/>
                </a:lnTo>
                <a:lnTo>
                  <a:pt x="2301861" y="5692775"/>
                </a:lnTo>
                <a:lnTo>
                  <a:pt x="2359011" y="5634038"/>
                </a:lnTo>
                <a:lnTo>
                  <a:pt x="2411398" y="5575300"/>
                </a:lnTo>
                <a:lnTo>
                  <a:pt x="2454261" y="5511800"/>
                </a:lnTo>
                <a:lnTo>
                  <a:pt x="2490773" y="5440363"/>
                </a:lnTo>
                <a:lnTo>
                  <a:pt x="2512998" y="5370513"/>
                </a:lnTo>
                <a:lnTo>
                  <a:pt x="2527286" y="5292725"/>
                </a:lnTo>
                <a:lnTo>
                  <a:pt x="2533636" y="5216525"/>
                </a:lnTo>
                <a:lnTo>
                  <a:pt x="2532048" y="5135563"/>
                </a:lnTo>
                <a:lnTo>
                  <a:pt x="2525698" y="5054600"/>
                </a:lnTo>
                <a:lnTo>
                  <a:pt x="2517761" y="4970463"/>
                </a:lnTo>
                <a:lnTo>
                  <a:pt x="2506648" y="4886325"/>
                </a:lnTo>
                <a:lnTo>
                  <a:pt x="2493948" y="4802188"/>
                </a:lnTo>
                <a:lnTo>
                  <a:pt x="2484423" y="4718050"/>
                </a:lnTo>
                <a:lnTo>
                  <a:pt x="2478073" y="4633913"/>
                </a:lnTo>
                <a:lnTo>
                  <a:pt x="2473311" y="4552950"/>
                </a:lnTo>
                <a:lnTo>
                  <a:pt x="2478073" y="4473575"/>
                </a:lnTo>
                <a:lnTo>
                  <a:pt x="2487598" y="4395788"/>
                </a:lnTo>
                <a:lnTo>
                  <a:pt x="2508236" y="4314825"/>
                </a:lnTo>
                <a:lnTo>
                  <a:pt x="2539986" y="4235450"/>
                </a:lnTo>
                <a:lnTo>
                  <a:pt x="2578086" y="4156075"/>
                </a:lnTo>
                <a:lnTo>
                  <a:pt x="2620948" y="4076700"/>
                </a:lnTo>
                <a:lnTo>
                  <a:pt x="2665398" y="3998913"/>
                </a:lnTo>
                <a:lnTo>
                  <a:pt x="2713024" y="3919538"/>
                </a:lnTo>
                <a:lnTo>
                  <a:pt x="2755886" y="3840163"/>
                </a:lnTo>
                <a:lnTo>
                  <a:pt x="2798748" y="3759200"/>
                </a:lnTo>
                <a:lnTo>
                  <a:pt x="2835261" y="3678238"/>
                </a:lnTo>
                <a:lnTo>
                  <a:pt x="2863836" y="3597275"/>
                </a:lnTo>
                <a:lnTo>
                  <a:pt x="2879711" y="3514725"/>
                </a:lnTo>
                <a:lnTo>
                  <a:pt x="2889236" y="3429000"/>
                </a:lnTo>
                <a:lnTo>
                  <a:pt x="2879711" y="3343275"/>
                </a:lnTo>
                <a:lnTo>
                  <a:pt x="2863836" y="3260725"/>
                </a:lnTo>
                <a:lnTo>
                  <a:pt x="2835261" y="3179763"/>
                </a:lnTo>
                <a:lnTo>
                  <a:pt x="2798748" y="3098800"/>
                </a:lnTo>
                <a:lnTo>
                  <a:pt x="2755886" y="3017838"/>
                </a:lnTo>
                <a:lnTo>
                  <a:pt x="2713024" y="2938463"/>
                </a:lnTo>
                <a:lnTo>
                  <a:pt x="2665398" y="2859088"/>
                </a:lnTo>
                <a:lnTo>
                  <a:pt x="2620948" y="2781300"/>
                </a:lnTo>
                <a:lnTo>
                  <a:pt x="2578086" y="2701925"/>
                </a:lnTo>
                <a:lnTo>
                  <a:pt x="2539986" y="2622550"/>
                </a:lnTo>
                <a:lnTo>
                  <a:pt x="2508236" y="2543175"/>
                </a:lnTo>
                <a:lnTo>
                  <a:pt x="2487598" y="2462213"/>
                </a:lnTo>
                <a:lnTo>
                  <a:pt x="2478073" y="2384425"/>
                </a:lnTo>
                <a:lnTo>
                  <a:pt x="2473311" y="2305050"/>
                </a:lnTo>
                <a:lnTo>
                  <a:pt x="2478073" y="2224088"/>
                </a:lnTo>
                <a:lnTo>
                  <a:pt x="2484423" y="2139950"/>
                </a:lnTo>
                <a:lnTo>
                  <a:pt x="2493948" y="2055813"/>
                </a:lnTo>
                <a:lnTo>
                  <a:pt x="2506648" y="1971675"/>
                </a:lnTo>
                <a:lnTo>
                  <a:pt x="2517761" y="1887538"/>
                </a:lnTo>
                <a:lnTo>
                  <a:pt x="2525698" y="1803400"/>
                </a:lnTo>
                <a:lnTo>
                  <a:pt x="2532048" y="1722438"/>
                </a:lnTo>
                <a:lnTo>
                  <a:pt x="2533636" y="1641475"/>
                </a:lnTo>
                <a:lnTo>
                  <a:pt x="2527286" y="1565275"/>
                </a:lnTo>
                <a:lnTo>
                  <a:pt x="2512998" y="1487488"/>
                </a:lnTo>
                <a:lnTo>
                  <a:pt x="2490773" y="1417638"/>
                </a:lnTo>
                <a:lnTo>
                  <a:pt x="2454261" y="1346200"/>
                </a:lnTo>
                <a:lnTo>
                  <a:pt x="2411398" y="1282700"/>
                </a:lnTo>
                <a:lnTo>
                  <a:pt x="2359011" y="1223963"/>
                </a:lnTo>
                <a:lnTo>
                  <a:pt x="2301861" y="1165225"/>
                </a:lnTo>
                <a:lnTo>
                  <a:pt x="2239948" y="1111250"/>
                </a:lnTo>
                <a:lnTo>
                  <a:pt x="2174861" y="1060450"/>
                </a:lnTo>
                <a:lnTo>
                  <a:pt x="2106598" y="1008063"/>
                </a:lnTo>
                <a:lnTo>
                  <a:pt x="2039923" y="957263"/>
                </a:lnTo>
                <a:lnTo>
                  <a:pt x="1973248" y="906463"/>
                </a:lnTo>
                <a:lnTo>
                  <a:pt x="1909748" y="852488"/>
                </a:lnTo>
                <a:lnTo>
                  <a:pt x="1849423" y="798513"/>
                </a:lnTo>
                <a:lnTo>
                  <a:pt x="1797036" y="739775"/>
                </a:lnTo>
                <a:lnTo>
                  <a:pt x="1749411" y="677863"/>
                </a:lnTo>
                <a:lnTo>
                  <a:pt x="1706548" y="604838"/>
                </a:lnTo>
                <a:lnTo>
                  <a:pt x="1670036" y="525463"/>
                </a:lnTo>
                <a:lnTo>
                  <a:pt x="1641461" y="441325"/>
                </a:lnTo>
                <a:lnTo>
                  <a:pt x="1614473" y="354013"/>
                </a:lnTo>
                <a:lnTo>
                  <a:pt x="1592248" y="263525"/>
                </a:lnTo>
                <a:lnTo>
                  <a:pt x="1566848" y="174625"/>
                </a:lnTo>
                <a:lnTo>
                  <a:pt x="1541448" y="87313"/>
                </a:lnTo>
                <a:close/>
              </a:path>
            </a:pathLst>
          </a:custGeom>
          <a:solidFill>
            <a:srgbClr val="171624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8481014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3C7404-6B39-1D40-A912-533A7448D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Seven topics to cover today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F7AE074-22E8-3449-A7DD-7F62D5570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Mouthpiece position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Posture and playing position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Tone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Warming up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Correct use of the double horn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Register and range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Dentalproblems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7463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87A3973-996C-B84D-A435-5AAB3AFC1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Double Horn Fingerings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46CE18D-A416-FF43-8149-6A94FCE230B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t="35926"/>
          <a:stretch/>
        </p:blipFill>
        <p:spPr>
          <a:xfrm>
            <a:off x="0" y="3117131"/>
            <a:ext cx="6447028" cy="2877312"/>
          </a:xfrm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ADC4DA87-C564-7E48-9AC7-02A5BB18A20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35075" y="2101174"/>
            <a:ext cx="5856925" cy="4909226"/>
          </a:xfrm>
        </p:spPr>
      </p:pic>
    </p:spTree>
    <p:extLst>
      <p:ext uri="{BB962C8B-B14F-4D97-AF65-F5344CB8AC3E}">
        <p14:creationId xmlns:p14="http://schemas.microsoft.com/office/powerpoint/2010/main" val="12375049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F6DC2F6-467B-7743-B128-CD3F1B399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9" y="645106"/>
            <a:ext cx="3384329" cy="5421435"/>
          </a:xfrm>
        </p:spPr>
        <p:txBody>
          <a:bodyPr anchor="ctr">
            <a:normAutofit/>
          </a:bodyPr>
          <a:lstStyle/>
          <a:p>
            <a:r>
              <a:rPr lang="en-US" sz="4000"/>
              <a:t>Why use Standard Double Horn Fingerings?</a:t>
            </a: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96C566E6-0C40-411B-9C43-635E692704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0984693"/>
              </p:ext>
            </p:extLst>
          </p:nvPr>
        </p:nvGraphicFramePr>
        <p:xfrm>
          <a:off x="5280025" y="0"/>
          <a:ext cx="5994400" cy="6857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44273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3C7404-6B39-1D40-A912-533A7448D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Seven topics to cover today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F7AE074-22E8-3449-A7DD-7F62D5570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Mouthpiece position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Posture and playing position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Tone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Warming up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Correct use of the double horn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Register and range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Dental problems</a:t>
            </a:r>
          </a:p>
        </p:txBody>
      </p:sp>
    </p:spTree>
    <p:extLst>
      <p:ext uri="{BB962C8B-B14F-4D97-AF65-F5344CB8AC3E}">
        <p14:creationId xmlns:p14="http://schemas.microsoft.com/office/powerpoint/2010/main" val="18620379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>
            <a:extLst>
              <a:ext uri="{FF2B5EF4-FFF2-40B4-BE49-F238E27FC236}">
                <a16:creationId xmlns:a16="http://schemas.microsoft.com/office/drawing/2014/main" id="{841EFD0D-0D37-447B-B1EA-4F7197EB29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A6DFF24-307B-44B0-93F0-893676F148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3B3D315-2706-4149-873C-331EDFAFE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83C328-AA61-8947-ABFB-D69848951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949642"/>
            <a:ext cx="4882422" cy="149213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First notes for beginners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D04E398-086D-467C-B390-9F9079FA7A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9C0DC-D3A5-E641-8B6F-CA85EE97CC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1678" y="2667000"/>
            <a:ext cx="4964065" cy="3212592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(All written pitches)</a:t>
            </a:r>
          </a:p>
          <a:p>
            <a:pPr>
              <a:lnSpc>
                <a:spcPct val="100000"/>
              </a:lnSpc>
            </a:pPr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Most band books start horn around F</a:t>
            </a:r>
          </a:p>
          <a:p>
            <a:pPr lvl="1">
              <a:lnSpc>
                <a:spcPct val="100000"/>
              </a:lnSpc>
            </a:pPr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Too high or too low</a:t>
            </a:r>
          </a:p>
          <a:p>
            <a:pPr lvl="1">
              <a:lnSpc>
                <a:spcPct val="100000"/>
              </a:lnSpc>
            </a:pPr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Relies on fingering rather than pitch recognition / embouchure</a:t>
            </a:r>
          </a:p>
          <a:p>
            <a:pPr>
              <a:lnSpc>
                <a:spcPct val="100000"/>
              </a:lnSpc>
            </a:pPr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Start horn players separately from other brass if possible</a:t>
            </a:r>
          </a:p>
          <a:p>
            <a:pPr>
              <a:lnSpc>
                <a:spcPct val="100000"/>
              </a:lnSpc>
            </a:pPr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Check individual pieces for appropriate range</a:t>
            </a:r>
          </a:p>
        </p:txBody>
      </p:sp>
      <p:sp>
        <p:nvSpPr>
          <p:cNvPr id="20" name="Freeform 6">
            <a:extLst>
              <a:ext uri="{FF2B5EF4-FFF2-40B4-BE49-F238E27FC236}">
                <a16:creationId xmlns:a16="http://schemas.microsoft.com/office/drawing/2014/main" id="{20E344BB-E23E-4198-B2C7-8E752C6A9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390140" y="61344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215DBF9-E9E6-7044-8B25-5910B338B2B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399261" y="1900518"/>
            <a:ext cx="3217333" cy="265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5198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3C7404-6B39-1D40-A912-533A7448D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Seven topics to cover today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F7AE074-22E8-3449-A7DD-7F62D5570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Mouthpiece position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Posture and playing position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Tone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Warming up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Correct use of the double horn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Register and range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Dental problems</a:t>
            </a:r>
          </a:p>
        </p:txBody>
      </p:sp>
    </p:spTree>
    <p:extLst>
      <p:ext uri="{BB962C8B-B14F-4D97-AF65-F5344CB8AC3E}">
        <p14:creationId xmlns:p14="http://schemas.microsoft.com/office/powerpoint/2010/main" val="30697505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>
            <a:extLst>
              <a:ext uri="{FF2B5EF4-FFF2-40B4-BE49-F238E27FC236}">
                <a16:creationId xmlns:a16="http://schemas.microsoft.com/office/drawing/2014/main" id="{841EFD0D-0D37-447B-B1EA-4F7197EB29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A6DFF24-307B-44B0-93F0-893676F148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E579DF-7517-7042-8841-AF9B2882D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Dental Issues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A04FECA-880A-CA4D-AB4C-19018509262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251678" y="2403296"/>
            <a:ext cx="3871985" cy="272542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7C47C9-FABB-9145-B732-D54DD56F16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75804" y="2286001"/>
            <a:ext cx="6054195" cy="359359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Most problematic for students who use excessive mouthpiece pressure</a:t>
            </a:r>
          </a:p>
          <a:p>
            <a:r>
              <a:rPr lang="en-US"/>
              <a:t>Air-driven sound solves many braces-related issues</a:t>
            </a:r>
          </a:p>
          <a:p>
            <a:r>
              <a:rPr lang="en-US"/>
              <a:t>Air especially important in developing high register</a:t>
            </a:r>
          </a:p>
          <a:p>
            <a:r>
              <a:rPr lang="en-US"/>
              <a:t>Neill Sanders mouthpiece rim (available through Osmun Music, $100)</a:t>
            </a:r>
          </a:p>
          <a:p>
            <a:r>
              <a:rPr lang="en-US"/>
              <a:t>Encourage students to remove wisdom teeth before college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1469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979721D-8331-FC4D-98AA-7B007122A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3079823"/>
          </a:xfrm>
        </p:spPr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EC05E58-3D62-7E4D-BD4B-A666C7E644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42928" y="4085616"/>
            <a:ext cx="8949071" cy="202530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Dr. Lauren Hunt</a:t>
            </a:r>
          </a:p>
          <a:p>
            <a:r>
              <a:rPr lang="en-US" dirty="0"/>
              <a:t>French Horn Chair and</a:t>
            </a:r>
            <a:br>
              <a:rPr lang="en-US" dirty="0"/>
            </a:br>
            <a:r>
              <a:rPr lang="en-US" dirty="0"/>
              <a:t>    Director of Brass Studies</a:t>
            </a:r>
          </a:p>
          <a:p>
            <a:r>
              <a:rPr lang="en-US" dirty="0"/>
              <a:t>Interlochen Center for the Arts</a:t>
            </a:r>
          </a:p>
          <a:p>
            <a:r>
              <a:rPr lang="en-US" dirty="0">
                <a:hlinkClick r:id="rId2"/>
              </a:rPr>
              <a:t>Lauren.hunt@interlochen.org</a:t>
            </a:r>
            <a:r>
              <a:rPr lang="en-US" dirty="0"/>
              <a:t> </a:t>
            </a:r>
          </a:p>
          <a:p>
            <a:r>
              <a:rPr lang="en-US" dirty="0">
                <a:hlinkClick r:id="rId3"/>
              </a:rPr>
              <a:t>http://www.laurenhunthorn.com/7</a:t>
            </a:r>
            <a:endParaRPr lang="en-US" dirty="0"/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419C4C-C680-357D-52EF-1C2686865C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342" y="2416349"/>
            <a:ext cx="1562732" cy="202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534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>
            <a:extLst>
              <a:ext uri="{FF2B5EF4-FFF2-40B4-BE49-F238E27FC236}">
                <a16:creationId xmlns:a16="http://schemas.microsoft.com/office/drawing/2014/main" id="{7520F84D-966A-41CD-B818-16BF32EF1E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7510D23-E323-4577-A8EA-12C6C6019B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5384613-A493-4A01-873E-5BD3769D1A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395E36-E3A0-CD46-860C-AE3767F1E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333" y="643467"/>
            <a:ext cx="7558609" cy="484990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100"/>
              <a:t>Inspirations for this presentation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C9E9F3-7F46-C14C-8E69-85309A6F9D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4333" y="5563388"/>
            <a:ext cx="7558609" cy="74227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dirty="0">
                <a:hlinkClick r:id="rId2"/>
              </a:rPr>
              <a:t>http://www.laurenhunthorn.com/7</a:t>
            </a:r>
            <a:r>
              <a:rPr lang="en-US" sz="1800" dirty="0"/>
              <a:t> </a:t>
            </a:r>
          </a:p>
          <a:p>
            <a:endParaRPr lang="en-US" sz="1800" dirty="0">
              <a:solidFill>
                <a:schemeClr val="tx2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4336F18-80E9-4DFA-9C2E-3F85614720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rgbClr val="1716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D293054-EC89-4CF2-AAEF-B38981E92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9302764" y="0"/>
            <a:ext cx="2889236" cy="6858000"/>
          </a:xfrm>
          <a:custGeom>
            <a:avLst/>
            <a:gdLst>
              <a:gd name="connsiteX0" fmla="*/ 1514461 w 2889236"/>
              <a:gd name="connsiteY0" fmla="*/ 0 h 6858000"/>
              <a:gd name="connsiteX1" fmla="*/ 1291796 w 2889236"/>
              <a:gd name="connsiteY1" fmla="*/ 0 h 6858000"/>
              <a:gd name="connsiteX2" fmla="*/ 1242998 w 2889236"/>
              <a:gd name="connsiteY2" fmla="*/ 0 h 6858000"/>
              <a:gd name="connsiteX3" fmla="*/ 303177 w 2889236"/>
              <a:gd name="connsiteY3" fmla="*/ 0 h 6858000"/>
              <a:gd name="connsiteX4" fmla="*/ 235415 w 2889236"/>
              <a:gd name="connsiteY4" fmla="*/ 0 h 6858000"/>
              <a:gd name="connsiteX5" fmla="*/ 0 w 2889236"/>
              <a:gd name="connsiteY5" fmla="*/ 0 h 6858000"/>
              <a:gd name="connsiteX6" fmla="*/ 0 w 2889236"/>
              <a:gd name="connsiteY6" fmla="*/ 6858000 h 6858000"/>
              <a:gd name="connsiteX7" fmla="*/ 235415 w 2889236"/>
              <a:gd name="connsiteY7" fmla="*/ 6858000 h 6858000"/>
              <a:gd name="connsiteX8" fmla="*/ 303177 w 2889236"/>
              <a:gd name="connsiteY8" fmla="*/ 6858000 h 6858000"/>
              <a:gd name="connsiteX9" fmla="*/ 1242998 w 2889236"/>
              <a:gd name="connsiteY9" fmla="*/ 6858000 h 6858000"/>
              <a:gd name="connsiteX10" fmla="*/ 1291795 w 2889236"/>
              <a:gd name="connsiteY10" fmla="*/ 6858000 h 6858000"/>
              <a:gd name="connsiteX11" fmla="*/ 1514461 w 2889236"/>
              <a:gd name="connsiteY11" fmla="*/ 6858000 h 6858000"/>
              <a:gd name="connsiteX12" fmla="*/ 1541448 w 2889236"/>
              <a:gd name="connsiteY12" fmla="*/ 6770688 h 6858000"/>
              <a:gd name="connsiteX13" fmla="*/ 1566848 w 2889236"/>
              <a:gd name="connsiteY13" fmla="*/ 6683375 h 6858000"/>
              <a:gd name="connsiteX14" fmla="*/ 1592248 w 2889236"/>
              <a:gd name="connsiteY14" fmla="*/ 6594475 h 6858000"/>
              <a:gd name="connsiteX15" fmla="*/ 1614473 w 2889236"/>
              <a:gd name="connsiteY15" fmla="*/ 6503988 h 6858000"/>
              <a:gd name="connsiteX16" fmla="*/ 1641461 w 2889236"/>
              <a:gd name="connsiteY16" fmla="*/ 6416675 h 6858000"/>
              <a:gd name="connsiteX17" fmla="*/ 1670036 w 2889236"/>
              <a:gd name="connsiteY17" fmla="*/ 6332538 h 6858000"/>
              <a:gd name="connsiteX18" fmla="*/ 1706548 w 2889236"/>
              <a:gd name="connsiteY18" fmla="*/ 6253163 h 6858000"/>
              <a:gd name="connsiteX19" fmla="*/ 1749411 w 2889236"/>
              <a:gd name="connsiteY19" fmla="*/ 6180138 h 6858000"/>
              <a:gd name="connsiteX20" fmla="*/ 1797036 w 2889236"/>
              <a:gd name="connsiteY20" fmla="*/ 6118225 h 6858000"/>
              <a:gd name="connsiteX21" fmla="*/ 1849423 w 2889236"/>
              <a:gd name="connsiteY21" fmla="*/ 6059488 h 6858000"/>
              <a:gd name="connsiteX22" fmla="*/ 1909748 w 2889236"/>
              <a:gd name="connsiteY22" fmla="*/ 6005513 h 6858000"/>
              <a:gd name="connsiteX23" fmla="*/ 1973248 w 2889236"/>
              <a:gd name="connsiteY23" fmla="*/ 5951538 h 6858000"/>
              <a:gd name="connsiteX24" fmla="*/ 2039923 w 2889236"/>
              <a:gd name="connsiteY24" fmla="*/ 5900738 h 6858000"/>
              <a:gd name="connsiteX25" fmla="*/ 2106598 w 2889236"/>
              <a:gd name="connsiteY25" fmla="*/ 5849938 h 6858000"/>
              <a:gd name="connsiteX26" fmla="*/ 2174861 w 2889236"/>
              <a:gd name="connsiteY26" fmla="*/ 5797550 h 6858000"/>
              <a:gd name="connsiteX27" fmla="*/ 2239948 w 2889236"/>
              <a:gd name="connsiteY27" fmla="*/ 5746750 h 6858000"/>
              <a:gd name="connsiteX28" fmla="*/ 2301861 w 2889236"/>
              <a:gd name="connsiteY28" fmla="*/ 5692775 h 6858000"/>
              <a:gd name="connsiteX29" fmla="*/ 2359011 w 2889236"/>
              <a:gd name="connsiteY29" fmla="*/ 5634038 h 6858000"/>
              <a:gd name="connsiteX30" fmla="*/ 2411398 w 2889236"/>
              <a:gd name="connsiteY30" fmla="*/ 5575300 h 6858000"/>
              <a:gd name="connsiteX31" fmla="*/ 2454261 w 2889236"/>
              <a:gd name="connsiteY31" fmla="*/ 5511800 h 6858000"/>
              <a:gd name="connsiteX32" fmla="*/ 2490773 w 2889236"/>
              <a:gd name="connsiteY32" fmla="*/ 5440363 h 6858000"/>
              <a:gd name="connsiteX33" fmla="*/ 2512998 w 2889236"/>
              <a:gd name="connsiteY33" fmla="*/ 5370513 h 6858000"/>
              <a:gd name="connsiteX34" fmla="*/ 2527286 w 2889236"/>
              <a:gd name="connsiteY34" fmla="*/ 5292725 h 6858000"/>
              <a:gd name="connsiteX35" fmla="*/ 2533636 w 2889236"/>
              <a:gd name="connsiteY35" fmla="*/ 5216525 h 6858000"/>
              <a:gd name="connsiteX36" fmla="*/ 2532048 w 2889236"/>
              <a:gd name="connsiteY36" fmla="*/ 5135563 h 6858000"/>
              <a:gd name="connsiteX37" fmla="*/ 2525698 w 2889236"/>
              <a:gd name="connsiteY37" fmla="*/ 5054600 h 6858000"/>
              <a:gd name="connsiteX38" fmla="*/ 2517761 w 2889236"/>
              <a:gd name="connsiteY38" fmla="*/ 4970463 h 6858000"/>
              <a:gd name="connsiteX39" fmla="*/ 2506648 w 2889236"/>
              <a:gd name="connsiteY39" fmla="*/ 4886325 h 6858000"/>
              <a:gd name="connsiteX40" fmla="*/ 2493948 w 2889236"/>
              <a:gd name="connsiteY40" fmla="*/ 4802188 h 6858000"/>
              <a:gd name="connsiteX41" fmla="*/ 2484423 w 2889236"/>
              <a:gd name="connsiteY41" fmla="*/ 4718050 h 6858000"/>
              <a:gd name="connsiteX42" fmla="*/ 2478073 w 2889236"/>
              <a:gd name="connsiteY42" fmla="*/ 4633913 h 6858000"/>
              <a:gd name="connsiteX43" fmla="*/ 2473311 w 2889236"/>
              <a:gd name="connsiteY43" fmla="*/ 4552950 h 6858000"/>
              <a:gd name="connsiteX44" fmla="*/ 2478073 w 2889236"/>
              <a:gd name="connsiteY44" fmla="*/ 4473575 h 6858000"/>
              <a:gd name="connsiteX45" fmla="*/ 2487598 w 2889236"/>
              <a:gd name="connsiteY45" fmla="*/ 4395788 h 6858000"/>
              <a:gd name="connsiteX46" fmla="*/ 2508236 w 2889236"/>
              <a:gd name="connsiteY46" fmla="*/ 4314825 h 6858000"/>
              <a:gd name="connsiteX47" fmla="*/ 2539986 w 2889236"/>
              <a:gd name="connsiteY47" fmla="*/ 4235450 h 6858000"/>
              <a:gd name="connsiteX48" fmla="*/ 2578086 w 2889236"/>
              <a:gd name="connsiteY48" fmla="*/ 4156075 h 6858000"/>
              <a:gd name="connsiteX49" fmla="*/ 2620948 w 2889236"/>
              <a:gd name="connsiteY49" fmla="*/ 4076700 h 6858000"/>
              <a:gd name="connsiteX50" fmla="*/ 2665398 w 2889236"/>
              <a:gd name="connsiteY50" fmla="*/ 3998913 h 6858000"/>
              <a:gd name="connsiteX51" fmla="*/ 2713024 w 2889236"/>
              <a:gd name="connsiteY51" fmla="*/ 3919538 h 6858000"/>
              <a:gd name="connsiteX52" fmla="*/ 2755886 w 2889236"/>
              <a:gd name="connsiteY52" fmla="*/ 3840163 h 6858000"/>
              <a:gd name="connsiteX53" fmla="*/ 2798748 w 2889236"/>
              <a:gd name="connsiteY53" fmla="*/ 3759200 h 6858000"/>
              <a:gd name="connsiteX54" fmla="*/ 2835261 w 2889236"/>
              <a:gd name="connsiteY54" fmla="*/ 3678238 h 6858000"/>
              <a:gd name="connsiteX55" fmla="*/ 2863836 w 2889236"/>
              <a:gd name="connsiteY55" fmla="*/ 3597275 h 6858000"/>
              <a:gd name="connsiteX56" fmla="*/ 2879711 w 2889236"/>
              <a:gd name="connsiteY56" fmla="*/ 3514725 h 6858000"/>
              <a:gd name="connsiteX57" fmla="*/ 2889236 w 2889236"/>
              <a:gd name="connsiteY57" fmla="*/ 3429000 h 6858000"/>
              <a:gd name="connsiteX58" fmla="*/ 2879711 w 2889236"/>
              <a:gd name="connsiteY58" fmla="*/ 3343275 h 6858000"/>
              <a:gd name="connsiteX59" fmla="*/ 2863836 w 2889236"/>
              <a:gd name="connsiteY59" fmla="*/ 3260725 h 6858000"/>
              <a:gd name="connsiteX60" fmla="*/ 2835261 w 2889236"/>
              <a:gd name="connsiteY60" fmla="*/ 3179763 h 6858000"/>
              <a:gd name="connsiteX61" fmla="*/ 2798748 w 2889236"/>
              <a:gd name="connsiteY61" fmla="*/ 3098800 h 6858000"/>
              <a:gd name="connsiteX62" fmla="*/ 2755886 w 2889236"/>
              <a:gd name="connsiteY62" fmla="*/ 3017838 h 6858000"/>
              <a:gd name="connsiteX63" fmla="*/ 2713024 w 2889236"/>
              <a:gd name="connsiteY63" fmla="*/ 2938463 h 6858000"/>
              <a:gd name="connsiteX64" fmla="*/ 2665398 w 2889236"/>
              <a:gd name="connsiteY64" fmla="*/ 2859088 h 6858000"/>
              <a:gd name="connsiteX65" fmla="*/ 2620948 w 2889236"/>
              <a:gd name="connsiteY65" fmla="*/ 2781300 h 6858000"/>
              <a:gd name="connsiteX66" fmla="*/ 2578086 w 2889236"/>
              <a:gd name="connsiteY66" fmla="*/ 2701925 h 6858000"/>
              <a:gd name="connsiteX67" fmla="*/ 2539986 w 2889236"/>
              <a:gd name="connsiteY67" fmla="*/ 2622550 h 6858000"/>
              <a:gd name="connsiteX68" fmla="*/ 2508236 w 2889236"/>
              <a:gd name="connsiteY68" fmla="*/ 2543175 h 6858000"/>
              <a:gd name="connsiteX69" fmla="*/ 2487598 w 2889236"/>
              <a:gd name="connsiteY69" fmla="*/ 2462213 h 6858000"/>
              <a:gd name="connsiteX70" fmla="*/ 2478073 w 2889236"/>
              <a:gd name="connsiteY70" fmla="*/ 2384425 h 6858000"/>
              <a:gd name="connsiteX71" fmla="*/ 2473311 w 2889236"/>
              <a:gd name="connsiteY71" fmla="*/ 2305050 h 6858000"/>
              <a:gd name="connsiteX72" fmla="*/ 2478073 w 2889236"/>
              <a:gd name="connsiteY72" fmla="*/ 2224088 h 6858000"/>
              <a:gd name="connsiteX73" fmla="*/ 2484423 w 2889236"/>
              <a:gd name="connsiteY73" fmla="*/ 2139950 h 6858000"/>
              <a:gd name="connsiteX74" fmla="*/ 2493948 w 2889236"/>
              <a:gd name="connsiteY74" fmla="*/ 2055813 h 6858000"/>
              <a:gd name="connsiteX75" fmla="*/ 2506648 w 2889236"/>
              <a:gd name="connsiteY75" fmla="*/ 1971675 h 6858000"/>
              <a:gd name="connsiteX76" fmla="*/ 2517761 w 2889236"/>
              <a:gd name="connsiteY76" fmla="*/ 1887538 h 6858000"/>
              <a:gd name="connsiteX77" fmla="*/ 2525698 w 2889236"/>
              <a:gd name="connsiteY77" fmla="*/ 1803400 h 6858000"/>
              <a:gd name="connsiteX78" fmla="*/ 2532048 w 2889236"/>
              <a:gd name="connsiteY78" fmla="*/ 1722438 h 6858000"/>
              <a:gd name="connsiteX79" fmla="*/ 2533636 w 2889236"/>
              <a:gd name="connsiteY79" fmla="*/ 1641475 h 6858000"/>
              <a:gd name="connsiteX80" fmla="*/ 2527286 w 2889236"/>
              <a:gd name="connsiteY80" fmla="*/ 1565275 h 6858000"/>
              <a:gd name="connsiteX81" fmla="*/ 2512998 w 2889236"/>
              <a:gd name="connsiteY81" fmla="*/ 1487488 h 6858000"/>
              <a:gd name="connsiteX82" fmla="*/ 2490773 w 2889236"/>
              <a:gd name="connsiteY82" fmla="*/ 1417638 h 6858000"/>
              <a:gd name="connsiteX83" fmla="*/ 2454261 w 2889236"/>
              <a:gd name="connsiteY83" fmla="*/ 1346200 h 6858000"/>
              <a:gd name="connsiteX84" fmla="*/ 2411398 w 2889236"/>
              <a:gd name="connsiteY84" fmla="*/ 1282700 h 6858000"/>
              <a:gd name="connsiteX85" fmla="*/ 2359011 w 2889236"/>
              <a:gd name="connsiteY85" fmla="*/ 1223963 h 6858000"/>
              <a:gd name="connsiteX86" fmla="*/ 2301861 w 2889236"/>
              <a:gd name="connsiteY86" fmla="*/ 1165225 h 6858000"/>
              <a:gd name="connsiteX87" fmla="*/ 2239948 w 2889236"/>
              <a:gd name="connsiteY87" fmla="*/ 1111250 h 6858000"/>
              <a:gd name="connsiteX88" fmla="*/ 2174861 w 2889236"/>
              <a:gd name="connsiteY88" fmla="*/ 1060450 h 6858000"/>
              <a:gd name="connsiteX89" fmla="*/ 2106598 w 2889236"/>
              <a:gd name="connsiteY89" fmla="*/ 1008063 h 6858000"/>
              <a:gd name="connsiteX90" fmla="*/ 2039923 w 2889236"/>
              <a:gd name="connsiteY90" fmla="*/ 957263 h 6858000"/>
              <a:gd name="connsiteX91" fmla="*/ 1973248 w 2889236"/>
              <a:gd name="connsiteY91" fmla="*/ 906463 h 6858000"/>
              <a:gd name="connsiteX92" fmla="*/ 1909748 w 2889236"/>
              <a:gd name="connsiteY92" fmla="*/ 852488 h 6858000"/>
              <a:gd name="connsiteX93" fmla="*/ 1849423 w 2889236"/>
              <a:gd name="connsiteY93" fmla="*/ 798513 h 6858000"/>
              <a:gd name="connsiteX94" fmla="*/ 1797036 w 2889236"/>
              <a:gd name="connsiteY94" fmla="*/ 739775 h 6858000"/>
              <a:gd name="connsiteX95" fmla="*/ 1749411 w 2889236"/>
              <a:gd name="connsiteY95" fmla="*/ 677863 h 6858000"/>
              <a:gd name="connsiteX96" fmla="*/ 1706548 w 2889236"/>
              <a:gd name="connsiteY96" fmla="*/ 604838 h 6858000"/>
              <a:gd name="connsiteX97" fmla="*/ 1670036 w 2889236"/>
              <a:gd name="connsiteY97" fmla="*/ 525463 h 6858000"/>
              <a:gd name="connsiteX98" fmla="*/ 1641461 w 2889236"/>
              <a:gd name="connsiteY98" fmla="*/ 441325 h 6858000"/>
              <a:gd name="connsiteX99" fmla="*/ 1614473 w 2889236"/>
              <a:gd name="connsiteY99" fmla="*/ 354013 h 6858000"/>
              <a:gd name="connsiteX100" fmla="*/ 1592248 w 2889236"/>
              <a:gd name="connsiteY100" fmla="*/ 263525 h 6858000"/>
              <a:gd name="connsiteX101" fmla="*/ 1566848 w 2889236"/>
              <a:gd name="connsiteY101" fmla="*/ 174625 h 6858000"/>
              <a:gd name="connsiteX102" fmla="*/ 1541448 w 2889236"/>
              <a:gd name="connsiteY102" fmla="*/ 873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2889236" h="6858000">
                <a:moveTo>
                  <a:pt x="1514461" y="0"/>
                </a:moveTo>
                <a:lnTo>
                  <a:pt x="1291796" y="0"/>
                </a:lnTo>
                <a:lnTo>
                  <a:pt x="1242998" y="0"/>
                </a:lnTo>
                <a:lnTo>
                  <a:pt x="303177" y="0"/>
                </a:lnTo>
                <a:lnTo>
                  <a:pt x="235415" y="0"/>
                </a:lnTo>
                <a:lnTo>
                  <a:pt x="0" y="0"/>
                </a:lnTo>
                <a:lnTo>
                  <a:pt x="0" y="6858000"/>
                </a:lnTo>
                <a:lnTo>
                  <a:pt x="235415" y="6858000"/>
                </a:lnTo>
                <a:lnTo>
                  <a:pt x="303177" y="6858000"/>
                </a:lnTo>
                <a:lnTo>
                  <a:pt x="1242998" y="6858000"/>
                </a:lnTo>
                <a:lnTo>
                  <a:pt x="1291795" y="6858000"/>
                </a:lnTo>
                <a:lnTo>
                  <a:pt x="1514461" y="6858000"/>
                </a:lnTo>
                <a:lnTo>
                  <a:pt x="1541448" y="6770688"/>
                </a:lnTo>
                <a:lnTo>
                  <a:pt x="1566848" y="6683375"/>
                </a:lnTo>
                <a:lnTo>
                  <a:pt x="1592248" y="6594475"/>
                </a:lnTo>
                <a:lnTo>
                  <a:pt x="1614473" y="6503988"/>
                </a:lnTo>
                <a:lnTo>
                  <a:pt x="1641461" y="6416675"/>
                </a:lnTo>
                <a:lnTo>
                  <a:pt x="1670036" y="6332538"/>
                </a:lnTo>
                <a:lnTo>
                  <a:pt x="1706548" y="6253163"/>
                </a:lnTo>
                <a:lnTo>
                  <a:pt x="1749411" y="6180138"/>
                </a:lnTo>
                <a:lnTo>
                  <a:pt x="1797036" y="6118225"/>
                </a:lnTo>
                <a:lnTo>
                  <a:pt x="1849423" y="6059488"/>
                </a:lnTo>
                <a:lnTo>
                  <a:pt x="1909748" y="6005513"/>
                </a:lnTo>
                <a:lnTo>
                  <a:pt x="1973248" y="5951538"/>
                </a:lnTo>
                <a:lnTo>
                  <a:pt x="2039923" y="5900738"/>
                </a:lnTo>
                <a:lnTo>
                  <a:pt x="2106598" y="5849938"/>
                </a:lnTo>
                <a:lnTo>
                  <a:pt x="2174861" y="5797550"/>
                </a:lnTo>
                <a:lnTo>
                  <a:pt x="2239948" y="5746750"/>
                </a:lnTo>
                <a:lnTo>
                  <a:pt x="2301861" y="5692775"/>
                </a:lnTo>
                <a:lnTo>
                  <a:pt x="2359011" y="5634038"/>
                </a:lnTo>
                <a:lnTo>
                  <a:pt x="2411398" y="5575300"/>
                </a:lnTo>
                <a:lnTo>
                  <a:pt x="2454261" y="5511800"/>
                </a:lnTo>
                <a:lnTo>
                  <a:pt x="2490773" y="5440363"/>
                </a:lnTo>
                <a:lnTo>
                  <a:pt x="2512998" y="5370513"/>
                </a:lnTo>
                <a:lnTo>
                  <a:pt x="2527286" y="5292725"/>
                </a:lnTo>
                <a:lnTo>
                  <a:pt x="2533636" y="5216525"/>
                </a:lnTo>
                <a:lnTo>
                  <a:pt x="2532048" y="5135563"/>
                </a:lnTo>
                <a:lnTo>
                  <a:pt x="2525698" y="5054600"/>
                </a:lnTo>
                <a:lnTo>
                  <a:pt x="2517761" y="4970463"/>
                </a:lnTo>
                <a:lnTo>
                  <a:pt x="2506648" y="4886325"/>
                </a:lnTo>
                <a:lnTo>
                  <a:pt x="2493948" y="4802188"/>
                </a:lnTo>
                <a:lnTo>
                  <a:pt x="2484423" y="4718050"/>
                </a:lnTo>
                <a:lnTo>
                  <a:pt x="2478073" y="4633913"/>
                </a:lnTo>
                <a:lnTo>
                  <a:pt x="2473311" y="4552950"/>
                </a:lnTo>
                <a:lnTo>
                  <a:pt x="2478073" y="4473575"/>
                </a:lnTo>
                <a:lnTo>
                  <a:pt x="2487598" y="4395788"/>
                </a:lnTo>
                <a:lnTo>
                  <a:pt x="2508236" y="4314825"/>
                </a:lnTo>
                <a:lnTo>
                  <a:pt x="2539986" y="4235450"/>
                </a:lnTo>
                <a:lnTo>
                  <a:pt x="2578086" y="4156075"/>
                </a:lnTo>
                <a:lnTo>
                  <a:pt x="2620948" y="4076700"/>
                </a:lnTo>
                <a:lnTo>
                  <a:pt x="2665398" y="3998913"/>
                </a:lnTo>
                <a:lnTo>
                  <a:pt x="2713024" y="3919538"/>
                </a:lnTo>
                <a:lnTo>
                  <a:pt x="2755886" y="3840163"/>
                </a:lnTo>
                <a:lnTo>
                  <a:pt x="2798748" y="3759200"/>
                </a:lnTo>
                <a:lnTo>
                  <a:pt x="2835261" y="3678238"/>
                </a:lnTo>
                <a:lnTo>
                  <a:pt x="2863836" y="3597275"/>
                </a:lnTo>
                <a:lnTo>
                  <a:pt x="2879711" y="3514725"/>
                </a:lnTo>
                <a:lnTo>
                  <a:pt x="2889236" y="3429000"/>
                </a:lnTo>
                <a:lnTo>
                  <a:pt x="2879711" y="3343275"/>
                </a:lnTo>
                <a:lnTo>
                  <a:pt x="2863836" y="3260725"/>
                </a:lnTo>
                <a:lnTo>
                  <a:pt x="2835261" y="3179763"/>
                </a:lnTo>
                <a:lnTo>
                  <a:pt x="2798748" y="3098800"/>
                </a:lnTo>
                <a:lnTo>
                  <a:pt x="2755886" y="3017838"/>
                </a:lnTo>
                <a:lnTo>
                  <a:pt x="2713024" y="2938463"/>
                </a:lnTo>
                <a:lnTo>
                  <a:pt x="2665398" y="2859088"/>
                </a:lnTo>
                <a:lnTo>
                  <a:pt x="2620948" y="2781300"/>
                </a:lnTo>
                <a:lnTo>
                  <a:pt x="2578086" y="2701925"/>
                </a:lnTo>
                <a:lnTo>
                  <a:pt x="2539986" y="2622550"/>
                </a:lnTo>
                <a:lnTo>
                  <a:pt x="2508236" y="2543175"/>
                </a:lnTo>
                <a:lnTo>
                  <a:pt x="2487598" y="2462213"/>
                </a:lnTo>
                <a:lnTo>
                  <a:pt x="2478073" y="2384425"/>
                </a:lnTo>
                <a:lnTo>
                  <a:pt x="2473311" y="2305050"/>
                </a:lnTo>
                <a:lnTo>
                  <a:pt x="2478073" y="2224088"/>
                </a:lnTo>
                <a:lnTo>
                  <a:pt x="2484423" y="2139950"/>
                </a:lnTo>
                <a:lnTo>
                  <a:pt x="2493948" y="2055813"/>
                </a:lnTo>
                <a:lnTo>
                  <a:pt x="2506648" y="1971675"/>
                </a:lnTo>
                <a:lnTo>
                  <a:pt x="2517761" y="1887538"/>
                </a:lnTo>
                <a:lnTo>
                  <a:pt x="2525698" y="1803400"/>
                </a:lnTo>
                <a:lnTo>
                  <a:pt x="2532048" y="1722438"/>
                </a:lnTo>
                <a:lnTo>
                  <a:pt x="2533636" y="1641475"/>
                </a:lnTo>
                <a:lnTo>
                  <a:pt x="2527286" y="1565275"/>
                </a:lnTo>
                <a:lnTo>
                  <a:pt x="2512998" y="1487488"/>
                </a:lnTo>
                <a:lnTo>
                  <a:pt x="2490773" y="1417638"/>
                </a:lnTo>
                <a:lnTo>
                  <a:pt x="2454261" y="1346200"/>
                </a:lnTo>
                <a:lnTo>
                  <a:pt x="2411398" y="1282700"/>
                </a:lnTo>
                <a:lnTo>
                  <a:pt x="2359011" y="1223963"/>
                </a:lnTo>
                <a:lnTo>
                  <a:pt x="2301861" y="1165225"/>
                </a:lnTo>
                <a:lnTo>
                  <a:pt x="2239948" y="1111250"/>
                </a:lnTo>
                <a:lnTo>
                  <a:pt x="2174861" y="1060450"/>
                </a:lnTo>
                <a:lnTo>
                  <a:pt x="2106598" y="1008063"/>
                </a:lnTo>
                <a:lnTo>
                  <a:pt x="2039923" y="957263"/>
                </a:lnTo>
                <a:lnTo>
                  <a:pt x="1973248" y="906463"/>
                </a:lnTo>
                <a:lnTo>
                  <a:pt x="1909748" y="852488"/>
                </a:lnTo>
                <a:lnTo>
                  <a:pt x="1849423" y="798513"/>
                </a:lnTo>
                <a:lnTo>
                  <a:pt x="1797036" y="739775"/>
                </a:lnTo>
                <a:lnTo>
                  <a:pt x="1749411" y="677863"/>
                </a:lnTo>
                <a:lnTo>
                  <a:pt x="1706548" y="604838"/>
                </a:lnTo>
                <a:lnTo>
                  <a:pt x="1670036" y="525463"/>
                </a:lnTo>
                <a:lnTo>
                  <a:pt x="1641461" y="441325"/>
                </a:lnTo>
                <a:lnTo>
                  <a:pt x="1614473" y="354013"/>
                </a:lnTo>
                <a:lnTo>
                  <a:pt x="1592248" y="263525"/>
                </a:lnTo>
                <a:lnTo>
                  <a:pt x="1566848" y="174625"/>
                </a:lnTo>
                <a:lnTo>
                  <a:pt x="1541448" y="87313"/>
                </a:lnTo>
                <a:close/>
              </a:path>
            </a:pathLst>
          </a:custGeom>
          <a:solidFill>
            <a:srgbClr val="171624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7E555F-B5CD-B77F-1FDE-410948BBDF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1357" y="98853"/>
            <a:ext cx="4034896" cy="522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256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3C7404-6B39-1D40-A912-533A7448D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Seven topics to cover today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F7AE074-22E8-3449-A7DD-7F62D5570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Mouthpiece position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Posture and playing position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Tone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Warming up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Correct use of the double horn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Register and range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Dental problems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r>
              <a:rPr lang="en-US" dirty="0"/>
              <a:t>I always refer to written / horn pitch, NOT concert pitch.</a:t>
            </a:r>
          </a:p>
        </p:txBody>
      </p:sp>
    </p:spTree>
    <p:extLst>
      <p:ext uri="{BB962C8B-B14F-4D97-AF65-F5344CB8AC3E}">
        <p14:creationId xmlns:p14="http://schemas.microsoft.com/office/powerpoint/2010/main" val="3854730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3C7404-6B39-1D40-A912-533A7448D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Seven topics to cover today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F7AE074-22E8-3449-A7DD-7F62D5570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Mouthpiece position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Posture and playing position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Tone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Warming up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Correct use of the double horn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Register and range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Dental problems</a:t>
            </a:r>
          </a:p>
        </p:txBody>
      </p:sp>
    </p:spTree>
    <p:extLst>
      <p:ext uri="{BB962C8B-B14F-4D97-AF65-F5344CB8AC3E}">
        <p14:creationId xmlns:p14="http://schemas.microsoft.com/office/powerpoint/2010/main" val="643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E9C4F-E768-FC49-B9BE-F10F0A38B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Mouthpiece Positioning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46B203-59A3-A640-9BC3-C9556DD183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CORRECT for horn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7D3765C-EC39-3C4F-BEE1-B3504744A73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752600" y="3144044"/>
            <a:ext cx="3810000" cy="2527300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8D0CED2-3EB6-0646-AAF6-4F5C495696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Incorrect for horn (correct for trumpet)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850E4729-3460-774B-997F-7F5E8A6FDB24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002463" y="3264694"/>
            <a:ext cx="4064000" cy="2286000"/>
          </a:xfrm>
        </p:spPr>
      </p:pic>
    </p:spTree>
    <p:extLst>
      <p:ext uri="{BB962C8B-B14F-4D97-AF65-F5344CB8AC3E}">
        <p14:creationId xmlns:p14="http://schemas.microsoft.com/office/powerpoint/2010/main" val="3449224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0566F-0079-C84B-ACCA-A64ABE8F8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Lower Lip as primary support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61D4AB-B05B-CD4C-B56D-597037A6BE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Correct angle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9D8BC1D-8183-6744-8186-E7AE65F2527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257300" y="3031522"/>
            <a:ext cx="4800600" cy="2752344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758589-C878-984C-A262-8C2B682DEB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Incorrect angle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FB1B1F4B-3999-D44A-BA3C-CA253A25779C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3"/>
          <a:srcRect r="37051" b="52309"/>
          <a:stretch/>
        </p:blipFill>
        <p:spPr>
          <a:xfrm>
            <a:off x="6633864" y="3031521"/>
            <a:ext cx="4214490" cy="2752343"/>
          </a:xfrm>
        </p:spPr>
      </p:pic>
    </p:spTree>
    <p:extLst>
      <p:ext uri="{BB962C8B-B14F-4D97-AF65-F5344CB8AC3E}">
        <p14:creationId xmlns:p14="http://schemas.microsoft.com/office/powerpoint/2010/main" val="1475014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3C7404-6B39-1D40-A912-533A7448D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Seven topics to cover today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F7AE074-22E8-3449-A7DD-7F62D5570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Mouthpiece position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Posture and playing position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Tone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Warming up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Correct use of the double horn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Register and range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Dental problems</a:t>
            </a:r>
          </a:p>
        </p:txBody>
      </p:sp>
    </p:spTree>
    <p:extLst>
      <p:ext uri="{BB962C8B-B14F-4D97-AF65-F5344CB8AC3E}">
        <p14:creationId xmlns:p14="http://schemas.microsoft.com/office/powerpoint/2010/main" val="3513835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6">
            <a:extLst>
              <a:ext uri="{FF2B5EF4-FFF2-40B4-BE49-F238E27FC236}">
                <a16:creationId xmlns:a16="http://schemas.microsoft.com/office/drawing/2014/main" id="{43F7E509-38FC-430B-BEE9-0BD7F137B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7361208-7573-4B45-9251-E4E92E7EF6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356B7AC-8991-4B6B-92E2-9EBB80DBBC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5812FBE-9848-2A4B-9A6B-74518A16651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r="-2" b="6629"/>
          <a:stretch/>
        </p:blipFill>
        <p:spPr>
          <a:xfrm>
            <a:off x="20" y="-1"/>
            <a:ext cx="4064257" cy="68580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CE15284-0181-6B48-8472-7BFF658C92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62" r="-1" b="-1"/>
          <a:stretch/>
        </p:blipFill>
        <p:spPr>
          <a:xfrm>
            <a:off x="4064279" y="10"/>
            <a:ext cx="3906925" cy="6857990"/>
          </a:xfrm>
          <a:custGeom>
            <a:avLst/>
            <a:gdLst>
              <a:gd name="connsiteX0" fmla="*/ 0 w 3906925"/>
              <a:gd name="connsiteY0" fmla="*/ 0 h 6858000"/>
              <a:gd name="connsiteX1" fmla="*/ 3727537 w 3906925"/>
              <a:gd name="connsiteY1" fmla="*/ 0 h 6858000"/>
              <a:gd name="connsiteX2" fmla="*/ 3732300 w 3906925"/>
              <a:gd name="connsiteY2" fmla="*/ 66675 h 6858000"/>
              <a:gd name="connsiteX3" fmla="*/ 3740237 w 3906925"/>
              <a:gd name="connsiteY3" fmla="*/ 122237 h 6858000"/>
              <a:gd name="connsiteX4" fmla="*/ 3749762 w 3906925"/>
              <a:gd name="connsiteY4" fmla="*/ 174625 h 6858000"/>
              <a:gd name="connsiteX5" fmla="*/ 3765637 w 3906925"/>
              <a:gd name="connsiteY5" fmla="*/ 217487 h 6858000"/>
              <a:gd name="connsiteX6" fmla="*/ 3781512 w 3906925"/>
              <a:gd name="connsiteY6" fmla="*/ 260350 h 6858000"/>
              <a:gd name="connsiteX7" fmla="*/ 3800562 w 3906925"/>
              <a:gd name="connsiteY7" fmla="*/ 296862 h 6858000"/>
              <a:gd name="connsiteX8" fmla="*/ 3819612 w 3906925"/>
              <a:gd name="connsiteY8" fmla="*/ 334962 h 6858000"/>
              <a:gd name="connsiteX9" fmla="*/ 3837075 w 3906925"/>
              <a:gd name="connsiteY9" fmla="*/ 369887 h 6858000"/>
              <a:gd name="connsiteX10" fmla="*/ 3854537 w 3906925"/>
              <a:gd name="connsiteY10" fmla="*/ 409575 h 6858000"/>
              <a:gd name="connsiteX11" fmla="*/ 3870412 w 3906925"/>
              <a:gd name="connsiteY11" fmla="*/ 450850 h 6858000"/>
              <a:gd name="connsiteX12" fmla="*/ 3884700 w 3906925"/>
              <a:gd name="connsiteY12" fmla="*/ 496887 h 6858000"/>
              <a:gd name="connsiteX13" fmla="*/ 3895812 w 3906925"/>
              <a:gd name="connsiteY13" fmla="*/ 546100 h 6858000"/>
              <a:gd name="connsiteX14" fmla="*/ 3903750 w 3906925"/>
              <a:gd name="connsiteY14" fmla="*/ 606425 h 6858000"/>
              <a:gd name="connsiteX15" fmla="*/ 3906925 w 3906925"/>
              <a:gd name="connsiteY15" fmla="*/ 673100 h 6858000"/>
              <a:gd name="connsiteX16" fmla="*/ 3903750 w 3906925"/>
              <a:gd name="connsiteY16" fmla="*/ 744537 h 6858000"/>
              <a:gd name="connsiteX17" fmla="*/ 3895812 w 3906925"/>
              <a:gd name="connsiteY17" fmla="*/ 801687 h 6858000"/>
              <a:gd name="connsiteX18" fmla="*/ 3884700 w 3906925"/>
              <a:gd name="connsiteY18" fmla="*/ 854075 h 6858000"/>
              <a:gd name="connsiteX19" fmla="*/ 3870412 w 3906925"/>
              <a:gd name="connsiteY19" fmla="*/ 901700 h 6858000"/>
              <a:gd name="connsiteX20" fmla="*/ 3854537 w 3906925"/>
              <a:gd name="connsiteY20" fmla="*/ 942975 h 6858000"/>
              <a:gd name="connsiteX21" fmla="*/ 3835487 w 3906925"/>
              <a:gd name="connsiteY21" fmla="*/ 981075 h 6858000"/>
              <a:gd name="connsiteX22" fmla="*/ 3816437 w 3906925"/>
              <a:gd name="connsiteY22" fmla="*/ 1017587 h 6858000"/>
              <a:gd name="connsiteX23" fmla="*/ 3797387 w 3906925"/>
              <a:gd name="connsiteY23" fmla="*/ 1055687 h 6858000"/>
              <a:gd name="connsiteX24" fmla="*/ 3779925 w 3906925"/>
              <a:gd name="connsiteY24" fmla="*/ 1095375 h 6858000"/>
              <a:gd name="connsiteX25" fmla="*/ 3762462 w 3906925"/>
              <a:gd name="connsiteY25" fmla="*/ 1136650 h 6858000"/>
              <a:gd name="connsiteX26" fmla="*/ 3748175 w 3906925"/>
              <a:gd name="connsiteY26" fmla="*/ 1182687 h 6858000"/>
              <a:gd name="connsiteX27" fmla="*/ 3738650 w 3906925"/>
              <a:gd name="connsiteY27" fmla="*/ 1235075 h 6858000"/>
              <a:gd name="connsiteX28" fmla="*/ 3729125 w 3906925"/>
              <a:gd name="connsiteY28" fmla="*/ 1295400 h 6858000"/>
              <a:gd name="connsiteX29" fmla="*/ 3727537 w 3906925"/>
              <a:gd name="connsiteY29" fmla="*/ 1363662 h 6858000"/>
              <a:gd name="connsiteX30" fmla="*/ 3729125 w 3906925"/>
              <a:gd name="connsiteY30" fmla="*/ 1431925 h 6858000"/>
              <a:gd name="connsiteX31" fmla="*/ 3738650 w 3906925"/>
              <a:gd name="connsiteY31" fmla="*/ 1492250 h 6858000"/>
              <a:gd name="connsiteX32" fmla="*/ 3748175 w 3906925"/>
              <a:gd name="connsiteY32" fmla="*/ 1544637 h 6858000"/>
              <a:gd name="connsiteX33" fmla="*/ 3762462 w 3906925"/>
              <a:gd name="connsiteY33" fmla="*/ 1589087 h 6858000"/>
              <a:gd name="connsiteX34" fmla="*/ 3779925 w 3906925"/>
              <a:gd name="connsiteY34" fmla="*/ 1631950 h 6858000"/>
              <a:gd name="connsiteX35" fmla="*/ 3797387 w 3906925"/>
              <a:gd name="connsiteY35" fmla="*/ 1671637 h 6858000"/>
              <a:gd name="connsiteX36" fmla="*/ 3816437 w 3906925"/>
              <a:gd name="connsiteY36" fmla="*/ 1708150 h 6858000"/>
              <a:gd name="connsiteX37" fmla="*/ 3835487 w 3906925"/>
              <a:gd name="connsiteY37" fmla="*/ 1743075 h 6858000"/>
              <a:gd name="connsiteX38" fmla="*/ 3854537 w 3906925"/>
              <a:gd name="connsiteY38" fmla="*/ 1782762 h 6858000"/>
              <a:gd name="connsiteX39" fmla="*/ 3870412 w 3906925"/>
              <a:gd name="connsiteY39" fmla="*/ 1824037 h 6858000"/>
              <a:gd name="connsiteX40" fmla="*/ 3884700 w 3906925"/>
              <a:gd name="connsiteY40" fmla="*/ 1870075 h 6858000"/>
              <a:gd name="connsiteX41" fmla="*/ 3895812 w 3906925"/>
              <a:gd name="connsiteY41" fmla="*/ 1922462 h 6858000"/>
              <a:gd name="connsiteX42" fmla="*/ 3903750 w 3906925"/>
              <a:gd name="connsiteY42" fmla="*/ 1982787 h 6858000"/>
              <a:gd name="connsiteX43" fmla="*/ 3906925 w 3906925"/>
              <a:gd name="connsiteY43" fmla="*/ 2051050 h 6858000"/>
              <a:gd name="connsiteX44" fmla="*/ 3903750 w 3906925"/>
              <a:gd name="connsiteY44" fmla="*/ 2119312 h 6858000"/>
              <a:gd name="connsiteX45" fmla="*/ 3895812 w 3906925"/>
              <a:gd name="connsiteY45" fmla="*/ 2179637 h 6858000"/>
              <a:gd name="connsiteX46" fmla="*/ 3884700 w 3906925"/>
              <a:gd name="connsiteY46" fmla="*/ 2232025 h 6858000"/>
              <a:gd name="connsiteX47" fmla="*/ 3870412 w 3906925"/>
              <a:gd name="connsiteY47" fmla="*/ 2278062 h 6858000"/>
              <a:gd name="connsiteX48" fmla="*/ 3854537 w 3906925"/>
              <a:gd name="connsiteY48" fmla="*/ 2319337 h 6858000"/>
              <a:gd name="connsiteX49" fmla="*/ 3835487 w 3906925"/>
              <a:gd name="connsiteY49" fmla="*/ 2359025 h 6858000"/>
              <a:gd name="connsiteX50" fmla="*/ 3816437 w 3906925"/>
              <a:gd name="connsiteY50" fmla="*/ 2395537 h 6858000"/>
              <a:gd name="connsiteX51" fmla="*/ 3797387 w 3906925"/>
              <a:gd name="connsiteY51" fmla="*/ 2433637 h 6858000"/>
              <a:gd name="connsiteX52" fmla="*/ 3779925 w 3906925"/>
              <a:gd name="connsiteY52" fmla="*/ 2471737 h 6858000"/>
              <a:gd name="connsiteX53" fmla="*/ 3762462 w 3906925"/>
              <a:gd name="connsiteY53" fmla="*/ 2513012 h 6858000"/>
              <a:gd name="connsiteX54" fmla="*/ 3748175 w 3906925"/>
              <a:gd name="connsiteY54" fmla="*/ 2560637 h 6858000"/>
              <a:gd name="connsiteX55" fmla="*/ 3738650 w 3906925"/>
              <a:gd name="connsiteY55" fmla="*/ 2613025 h 6858000"/>
              <a:gd name="connsiteX56" fmla="*/ 3729125 w 3906925"/>
              <a:gd name="connsiteY56" fmla="*/ 2671762 h 6858000"/>
              <a:gd name="connsiteX57" fmla="*/ 3727537 w 3906925"/>
              <a:gd name="connsiteY57" fmla="*/ 2741612 h 6858000"/>
              <a:gd name="connsiteX58" fmla="*/ 3729125 w 3906925"/>
              <a:gd name="connsiteY58" fmla="*/ 2809875 h 6858000"/>
              <a:gd name="connsiteX59" fmla="*/ 3738650 w 3906925"/>
              <a:gd name="connsiteY59" fmla="*/ 2868612 h 6858000"/>
              <a:gd name="connsiteX60" fmla="*/ 3748175 w 3906925"/>
              <a:gd name="connsiteY60" fmla="*/ 2922587 h 6858000"/>
              <a:gd name="connsiteX61" fmla="*/ 3762462 w 3906925"/>
              <a:gd name="connsiteY61" fmla="*/ 2967037 h 6858000"/>
              <a:gd name="connsiteX62" fmla="*/ 3779925 w 3906925"/>
              <a:gd name="connsiteY62" fmla="*/ 3009900 h 6858000"/>
              <a:gd name="connsiteX63" fmla="*/ 3797387 w 3906925"/>
              <a:gd name="connsiteY63" fmla="*/ 3046412 h 6858000"/>
              <a:gd name="connsiteX64" fmla="*/ 3816437 w 3906925"/>
              <a:gd name="connsiteY64" fmla="*/ 3084512 h 6858000"/>
              <a:gd name="connsiteX65" fmla="*/ 3835487 w 3906925"/>
              <a:gd name="connsiteY65" fmla="*/ 3121025 h 6858000"/>
              <a:gd name="connsiteX66" fmla="*/ 3854537 w 3906925"/>
              <a:gd name="connsiteY66" fmla="*/ 3160712 h 6858000"/>
              <a:gd name="connsiteX67" fmla="*/ 3870412 w 3906925"/>
              <a:gd name="connsiteY67" fmla="*/ 3201987 h 6858000"/>
              <a:gd name="connsiteX68" fmla="*/ 3884700 w 3906925"/>
              <a:gd name="connsiteY68" fmla="*/ 3248025 h 6858000"/>
              <a:gd name="connsiteX69" fmla="*/ 3895812 w 3906925"/>
              <a:gd name="connsiteY69" fmla="*/ 3300412 h 6858000"/>
              <a:gd name="connsiteX70" fmla="*/ 3903750 w 3906925"/>
              <a:gd name="connsiteY70" fmla="*/ 3360737 h 6858000"/>
              <a:gd name="connsiteX71" fmla="*/ 3906925 w 3906925"/>
              <a:gd name="connsiteY71" fmla="*/ 3427412 h 6858000"/>
              <a:gd name="connsiteX72" fmla="*/ 3903750 w 3906925"/>
              <a:gd name="connsiteY72" fmla="*/ 3497262 h 6858000"/>
              <a:gd name="connsiteX73" fmla="*/ 3895812 w 3906925"/>
              <a:gd name="connsiteY73" fmla="*/ 3557587 h 6858000"/>
              <a:gd name="connsiteX74" fmla="*/ 3884700 w 3906925"/>
              <a:gd name="connsiteY74" fmla="*/ 3609975 h 6858000"/>
              <a:gd name="connsiteX75" fmla="*/ 3870412 w 3906925"/>
              <a:gd name="connsiteY75" fmla="*/ 3656012 h 6858000"/>
              <a:gd name="connsiteX76" fmla="*/ 3854537 w 3906925"/>
              <a:gd name="connsiteY76" fmla="*/ 3697287 h 6858000"/>
              <a:gd name="connsiteX77" fmla="*/ 3835487 w 3906925"/>
              <a:gd name="connsiteY77" fmla="*/ 3736975 h 6858000"/>
              <a:gd name="connsiteX78" fmla="*/ 3797387 w 3906925"/>
              <a:gd name="connsiteY78" fmla="*/ 3811587 h 6858000"/>
              <a:gd name="connsiteX79" fmla="*/ 3779925 w 3906925"/>
              <a:gd name="connsiteY79" fmla="*/ 3848100 h 6858000"/>
              <a:gd name="connsiteX80" fmla="*/ 3762462 w 3906925"/>
              <a:gd name="connsiteY80" fmla="*/ 3890962 h 6858000"/>
              <a:gd name="connsiteX81" fmla="*/ 3748175 w 3906925"/>
              <a:gd name="connsiteY81" fmla="*/ 3935412 h 6858000"/>
              <a:gd name="connsiteX82" fmla="*/ 3738650 w 3906925"/>
              <a:gd name="connsiteY82" fmla="*/ 3987800 h 6858000"/>
              <a:gd name="connsiteX83" fmla="*/ 3729125 w 3906925"/>
              <a:gd name="connsiteY83" fmla="*/ 4048125 h 6858000"/>
              <a:gd name="connsiteX84" fmla="*/ 3727537 w 3906925"/>
              <a:gd name="connsiteY84" fmla="*/ 4116387 h 6858000"/>
              <a:gd name="connsiteX85" fmla="*/ 3729125 w 3906925"/>
              <a:gd name="connsiteY85" fmla="*/ 4186237 h 6858000"/>
              <a:gd name="connsiteX86" fmla="*/ 3738650 w 3906925"/>
              <a:gd name="connsiteY86" fmla="*/ 4244975 h 6858000"/>
              <a:gd name="connsiteX87" fmla="*/ 3748175 w 3906925"/>
              <a:gd name="connsiteY87" fmla="*/ 4297362 h 6858000"/>
              <a:gd name="connsiteX88" fmla="*/ 3762462 w 3906925"/>
              <a:gd name="connsiteY88" fmla="*/ 4343400 h 6858000"/>
              <a:gd name="connsiteX89" fmla="*/ 3779925 w 3906925"/>
              <a:gd name="connsiteY89" fmla="*/ 4386262 h 6858000"/>
              <a:gd name="connsiteX90" fmla="*/ 3797387 w 3906925"/>
              <a:gd name="connsiteY90" fmla="*/ 4424362 h 6858000"/>
              <a:gd name="connsiteX91" fmla="*/ 3835487 w 3906925"/>
              <a:gd name="connsiteY91" fmla="*/ 4498975 h 6858000"/>
              <a:gd name="connsiteX92" fmla="*/ 3854537 w 3906925"/>
              <a:gd name="connsiteY92" fmla="*/ 4537075 h 6858000"/>
              <a:gd name="connsiteX93" fmla="*/ 3870412 w 3906925"/>
              <a:gd name="connsiteY93" fmla="*/ 4579937 h 6858000"/>
              <a:gd name="connsiteX94" fmla="*/ 3884700 w 3906925"/>
              <a:gd name="connsiteY94" fmla="*/ 4625975 h 6858000"/>
              <a:gd name="connsiteX95" fmla="*/ 3895812 w 3906925"/>
              <a:gd name="connsiteY95" fmla="*/ 4678362 h 6858000"/>
              <a:gd name="connsiteX96" fmla="*/ 3903750 w 3906925"/>
              <a:gd name="connsiteY96" fmla="*/ 4738687 h 6858000"/>
              <a:gd name="connsiteX97" fmla="*/ 3906925 w 3906925"/>
              <a:gd name="connsiteY97" fmla="*/ 4806950 h 6858000"/>
              <a:gd name="connsiteX98" fmla="*/ 3903750 w 3906925"/>
              <a:gd name="connsiteY98" fmla="*/ 4875212 h 6858000"/>
              <a:gd name="connsiteX99" fmla="*/ 3895812 w 3906925"/>
              <a:gd name="connsiteY99" fmla="*/ 4935537 h 6858000"/>
              <a:gd name="connsiteX100" fmla="*/ 3884700 w 3906925"/>
              <a:gd name="connsiteY100" fmla="*/ 4987925 h 6858000"/>
              <a:gd name="connsiteX101" fmla="*/ 3870412 w 3906925"/>
              <a:gd name="connsiteY101" fmla="*/ 5033962 h 6858000"/>
              <a:gd name="connsiteX102" fmla="*/ 3854537 w 3906925"/>
              <a:gd name="connsiteY102" fmla="*/ 5075237 h 6858000"/>
              <a:gd name="connsiteX103" fmla="*/ 3835487 w 3906925"/>
              <a:gd name="connsiteY103" fmla="*/ 5114925 h 6858000"/>
              <a:gd name="connsiteX104" fmla="*/ 3816437 w 3906925"/>
              <a:gd name="connsiteY104" fmla="*/ 5149850 h 6858000"/>
              <a:gd name="connsiteX105" fmla="*/ 3797387 w 3906925"/>
              <a:gd name="connsiteY105" fmla="*/ 5186362 h 6858000"/>
              <a:gd name="connsiteX106" fmla="*/ 3779925 w 3906925"/>
              <a:gd name="connsiteY106" fmla="*/ 5226050 h 6858000"/>
              <a:gd name="connsiteX107" fmla="*/ 3762462 w 3906925"/>
              <a:gd name="connsiteY107" fmla="*/ 5268912 h 6858000"/>
              <a:gd name="connsiteX108" fmla="*/ 3748175 w 3906925"/>
              <a:gd name="connsiteY108" fmla="*/ 5313362 h 6858000"/>
              <a:gd name="connsiteX109" fmla="*/ 3738650 w 3906925"/>
              <a:gd name="connsiteY109" fmla="*/ 5365750 h 6858000"/>
              <a:gd name="connsiteX110" fmla="*/ 3729125 w 3906925"/>
              <a:gd name="connsiteY110" fmla="*/ 5426075 h 6858000"/>
              <a:gd name="connsiteX111" fmla="*/ 3727537 w 3906925"/>
              <a:gd name="connsiteY111" fmla="*/ 5494337 h 6858000"/>
              <a:gd name="connsiteX112" fmla="*/ 3729125 w 3906925"/>
              <a:gd name="connsiteY112" fmla="*/ 5562600 h 6858000"/>
              <a:gd name="connsiteX113" fmla="*/ 3738650 w 3906925"/>
              <a:gd name="connsiteY113" fmla="*/ 5622925 h 6858000"/>
              <a:gd name="connsiteX114" fmla="*/ 3748175 w 3906925"/>
              <a:gd name="connsiteY114" fmla="*/ 5675312 h 6858000"/>
              <a:gd name="connsiteX115" fmla="*/ 3762462 w 3906925"/>
              <a:gd name="connsiteY115" fmla="*/ 5721350 h 6858000"/>
              <a:gd name="connsiteX116" fmla="*/ 3779925 w 3906925"/>
              <a:gd name="connsiteY116" fmla="*/ 5762625 h 6858000"/>
              <a:gd name="connsiteX117" fmla="*/ 3797387 w 3906925"/>
              <a:gd name="connsiteY117" fmla="*/ 5802312 h 6858000"/>
              <a:gd name="connsiteX118" fmla="*/ 3816437 w 3906925"/>
              <a:gd name="connsiteY118" fmla="*/ 5840412 h 6858000"/>
              <a:gd name="connsiteX119" fmla="*/ 3835487 w 3906925"/>
              <a:gd name="connsiteY119" fmla="*/ 5876925 h 6858000"/>
              <a:gd name="connsiteX120" fmla="*/ 3854537 w 3906925"/>
              <a:gd name="connsiteY120" fmla="*/ 5915025 h 6858000"/>
              <a:gd name="connsiteX121" fmla="*/ 3870412 w 3906925"/>
              <a:gd name="connsiteY121" fmla="*/ 5956300 h 6858000"/>
              <a:gd name="connsiteX122" fmla="*/ 3884700 w 3906925"/>
              <a:gd name="connsiteY122" fmla="*/ 6003925 h 6858000"/>
              <a:gd name="connsiteX123" fmla="*/ 3895812 w 3906925"/>
              <a:gd name="connsiteY123" fmla="*/ 6056312 h 6858000"/>
              <a:gd name="connsiteX124" fmla="*/ 3903750 w 3906925"/>
              <a:gd name="connsiteY124" fmla="*/ 6113462 h 6858000"/>
              <a:gd name="connsiteX125" fmla="*/ 3906925 w 3906925"/>
              <a:gd name="connsiteY125" fmla="*/ 6183312 h 6858000"/>
              <a:gd name="connsiteX126" fmla="*/ 3903750 w 3906925"/>
              <a:gd name="connsiteY126" fmla="*/ 6251575 h 6858000"/>
              <a:gd name="connsiteX127" fmla="*/ 3895812 w 3906925"/>
              <a:gd name="connsiteY127" fmla="*/ 6311900 h 6858000"/>
              <a:gd name="connsiteX128" fmla="*/ 3884700 w 3906925"/>
              <a:gd name="connsiteY128" fmla="*/ 6361112 h 6858000"/>
              <a:gd name="connsiteX129" fmla="*/ 3870412 w 3906925"/>
              <a:gd name="connsiteY129" fmla="*/ 6407150 h 6858000"/>
              <a:gd name="connsiteX130" fmla="*/ 3854537 w 3906925"/>
              <a:gd name="connsiteY130" fmla="*/ 6448425 h 6858000"/>
              <a:gd name="connsiteX131" fmla="*/ 3837075 w 3906925"/>
              <a:gd name="connsiteY131" fmla="*/ 6488112 h 6858000"/>
              <a:gd name="connsiteX132" fmla="*/ 3819612 w 3906925"/>
              <a:gd name="connsiteY132" fmla="*/ 6523037 h 6858000"/>
              <a:gd name="connsiteX133" fmla="*/ 3800562 w 3906925"/>
              <a:gd name="connsiteY133" fmla="*/ 6561137 h 6858000"/>
              <a:gd name="connsiteX134" fmla="*/ 3781512 w 3906925"/>
              <a:gd name="connsiteY134" fmla="*/ 6597650 h 6858000"/>
              <a:gd name="connsiteX135" fmla="*/ 3765637 w 3906925"/>
              <a:gd name="connsiteY135" fmla="*/ 6640512 h 6858000"/>
              <a:gd name="connsiteX136" fmla="*/ 3749762 w 3906925"/>
              <a:gd name="connsiteY136" fmla="*/ 6683375 h 6858000"/>
              <a:gd name="connsiteX137" fmla="*/ 3740237 w 3906925"/>
              <a:gd name="connsiteY137" fmla="*/ 6735762 h 6858000"/>
              <a:gd name="connsiteX138" fmla="*/ 3732300 w 3906925"/>
              <a:gd name="connsiteY138" fmla="*/ 6791325 h 6858000"/>
              <a:gd name="connsiteX139" fmla="*/ 3727537 w 3906925"/>
              <a:gd name="connsiteY139" fmla="*/ 6858000 h 6858000"/>
              <a:gd name="connsiteX140" fmla="*/ 0 w 3906925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3906925" h="6858000">
                <a:moveTo>
                  <a:pt x="0" y="0"/>
                </a:moveTo>
                <a:lnTo>
                  <a:pt x="3727537" y="0"/>
                </a:lnTo>
                <a:lnTo>
                  <a:pt x="3732300" y="66675"/>
                </a:lnTo>
                <a:lnTo>
                  <a:pt x="3740237" y="122237"/>
                </a:lnTo>
                <a:lnTo>
                  <a:pt x="3749762" y="174625"/>
                </a:lnTo>
                <a:lnTo>
                  <a:pt x="3765637" y="217487"/>
                </a:lnTo>
                <a:lnTo>
                  <a:pt x="3781512" y="260350"/>
                </a:lnTo>
                <a:lnTo>
                  <a:pt x="3800562" y="296862"/>
                </a:lnTo>
                <a:lnTo>
                  <a:pt x="3819612" y="334962"/>
                </a:lnTo>
                <a:lnTo>
                  <a:pt x="3837075" y="369887"/>
                </a:lnTo>
                <a:lnTo>
                  <a:pt x="3854537" y="409575"/>
                </a:lnTo>
                <a:lnTo>
                  <a:pt x="3870412" y="450850"/>
                </a:lnTo>
                <a:lnTo>
                  <a:pt x="3884700" y="496887"/>
                </a:lnTo>
                <a:lnTo>
                  <a:pt x="3895812" y="546100"/>
                </a:lnTo>
                <a:lnTo>
                  <a:pt x="3903750" y="606425"/>
                </a:lnTo>
                <a:lnTo>
                  <a:pt x="3906925" y="673100"/>
                </a:lnTo>
                <a:lnTo>
                  <a:pt x="3903750" y="744537"/>
                </a:lnTo>
                <a:lnTo>
                  <a:pt x="3895812" y="801687"/>
                </a:lnTo>
                <a:lnTo>
                  <a:pt x="3884700" y="854075"/>
                </a:lnTo>
                <a:lnTo>
                  <a:pt x="3870412" y="901700"/>
                </a:lnTo>
                <a:lnTo>
                  <a:pt x="3854537" y="942975"/>
                </a:lnTo>
                <a:lnTo>
                  <a:pt x="3835487" y="981075"/>
                </a:lnTo>
                <a:lnTo>
                  <a:pt x="3816437" y="1017587"/>
                </a:lnTo>
                <a:lnTo>
                  <a:pt x="3797387" y="1055687"/>
                </a:lnTo>
                <a:lnTo>
                  <a:pt x="3779925" y="1095375"/>
                </a:lnTo>
                <a:lnTo>
                  <a:pt x="3762462" y="1136650"/>
                </a:lnTo>
                <a:lnTo>
                  <a:pt x="3748175" y="1182687"/>
                </a:lnTo>
                <a:lnTo>
                  <a:pt x="3738650" y="1235075"/>
                </a:lnTo>
                <a:lnTo>
                  <a:pt x="3729125" y="1295400"/>
                </a:lnTo>
                <a:lnTo>
                  <a:pt x="3727537" y="1363662"/>
                </a:lnTo>
                <a:lnTo>
                  <a:pt x="3729125" y="1431925"/>
                </a:lnTo>
                <a:lnTo>
                  <a:pt x="3738650" y="1492250"/>
                </a:lnTo>
                <a:lnTo>
                  <a:pt x="3748175" y="1544637"/>
                </a:lnTo>
                <a:lnTo>
                  <a:pt x="3762462" y="1589087"/>
                </a:lnTo>
                <a:lnTo>
                  <a:pt x="3779925" y="1631950"/>
                </a:lnTo>
                <a:lnTo>
                  <a:pt x="3797387" y="1671637"/>
                </a:lnTo>
                <a:lnTo>
                  <a:pt x="3816437" y="1708150"/>
                </a:lnTo>
                <a:lnTo>
                  <a:pt x="3835487" y="1743075"/>
                </a:lnTo>
                <a:lnTo>
                  <a:pt x="3854537" y="1782762"/>
                </a:lnTo>
                <a:lnTo>
                  <a:pt x="3870412" y="1824037"/>
                </a:lnTo>
                <a:lnTo>
                  <a:pt x="3884700" y="1870075"/>
                </a:lnTo>
                <a:lnTo>
                  <a:pt x="3895812" y="1922462"/>
                </a:lnTo>
                <a:lnTo>
                  <a:pt x="3903750" y="1982787"/>
                </a:lnTo>
                <a:lnTo>
                  <a:pt x="3906925" y="2051050"/>
                </a:lnTo>
                <a:lnTo>
                  <a:pt x="3903750" y="2119312"/>
                </a:lnTo>
                <a:lnTo>
                  <a:pt x="3895812" y="2179637"/>
                </a:lnTo>
                <a:lnTo>
                  <a:pt x="3884700" y="2232025"/>
                </a:lnTo>
                <a:lnTo>
                  <a:pt x="3870412" y="2278062"/>
                </a:lnTo>
                <a:lnTo>
                  <a:pt x="3854537" y="2319337"/>
                </a:lnTo>
                <a:lnTo>
                  <a:pt x="3835487" y="2359025"/>
                </a:lnTo>
                <a:lnTo>
                  <a:pt x="3816437" y="2395537"/>
                </a:lnTo>
                <a:lnTo>
                  <a:pt x="3797387" y="2433637"/>
                </a:lnTo>
                <a:lnTo>
                  <a:pt x="3779925" y="2471737"/>
                </a:lnTo>
                <a:lnTo>
                  <a:pt x="3762462" y="2513012"/>
                </a:lnTo>
                <a:lnTo>
                  <a:pt x="3748175" y="2560637"/>
                </a:lnTo>
                <a:lnTo>
                  <a:pt x="3738650" y="2613025"/>
                </a:lnTo>
                <a:lnTo>
                  <a:pt x="3729125" y="2671762"/>
                </a:lnTo>
                <a:lnTo>
                  <a:pt x="3727537" y="2741612"/>
                </a:lnTo>
                <a:lnTo>
                  <a:pt x="3729125" y="2809875"/>
                </a:lnTo>
                <a:lnTo>
                  <a:pt x="3738650" y="2868612"/>
                </a:lnTo>
                <a:lnTo>
                  <a:pt x="3748175" y="2922587"/>
                </a:lnTo>
                <a:lnTo>
                  <a:pt x="3762462" y="2967037"/>
                </a:lnTo>
                <a:lnTo>
                  <a:pt x="3779925" y="3009900"/>
                </a:lnTo>
                <a:lnTo>
                  <a:pt x="3797387" y="3046412"/>
                </a:lnTo>
                <a:lnTo>
                  <a:pt x="3816437" y="3084512"/>
                </a:lnTo>
                <a:lnTo>
                  <a:pt x="3835487" y="3121025"/>
                </a:lnTo>
                <a:lnTo>
                  <a:pt x="3854537" y="3160712"/>
                </a:lnTo>
                <a:lnTo>
                  <a:pt x="3870412" y="3201987"/>
                </a:lnTo>
                <a:lnTo>
                  <a:pt x="3884700" y="3248025"/>
                </a:lnTo>
                <a:lnTo>
                  <a:pt x="3895812" y="3300412"/>
                </a:lnTo>
                <a:lnTo>
                  <a:pt x="3903750" y="3360737"/>
                </a:lnTo>
                <a:lnTo>
                  <a:pt x="3906925" y="3427412"/>
                </a:lnTo>
                <a:lnTo>
                  <a:pt x="3903750" y="3497262"/>
                </a:lnTo>
                <a:lnTo>
                  <a:pt x="3895812" y="3557587"/>
                </a:lnTo>
                <a:lnTo>
                  <a:pt x="3884700" y="3609975"/>
                </a:lnTo>
                <a:lnTo>
                  <a:pt x="3870412" y="3656012"/>
                </a:lnTo>
                <a:lnTo>
                  <a:pt x="3854537" y="3697287"/>
                </a:lnTo>
                <a:lnTo>
                  <a:pt x="3835487" y="3736975"/>
                </a:lnTo>
                <a:lnTo>
                  <a:pt x="3797387" y="3811587"/>
                </a:lnTo>
                <a:lnTo>
                  <a:pt x="3779925" y="3848100"/>
                </a:lnTo>
                <a:lnTo>
                  <a:pt x="3762462" y="3890962"/>
                </a:lnTo>
                <a:lnTo>
                  <a:pt x="3748175" y="3935412"/>
                </a:lnTo>
                <a:lnTo>
                  <a:pt x="3738650" y="3987800"/>
                </a:lnTo>
                <a:lnTo>
                  <a:pt x="3729125" y="4048125"/>
                </a:lnTo>
                <a:lnTo>
                  <a:pt x="3727537" y="4116387"/>
                </a:lnTo>
                <a:lnTo>
                  <a:pt x="3729125" y="4186237"/>
                </a:lnTo>
                <a:lnTo>
                  <a:pt x="3738650" y="4244975"/>
                </a:lnTo>
                <a:lnTo>
                  <a:pt x="3748175" y="4297362"/>
                </a:lnTo>
                <a:lnTo>
                  <a:pt x="3762462" y="4343400"/>
                </a:lnTo>
                <a:lnTo>
                  <a:pt x="3779925" y="4386262"/>
                </a:lnTo>
                <a:lnTo>
                  <a:pt x="3797387" y="4424362"/>
                </a:lnTo>
                <a:lnTo>
                  <a:pt x="3835487" y="4498975"/>
                </a:lnTo>
                <a:lnTo>
                  <a:pt x="3854537" y="4537075"/>
                </a:lnTo>
                <a:lnTo>
                  <a:pt x="3870412" y="4579937"/>
                </a:lnTo>
                <a:lnTo>
                  <a:pt x="3884700" y="4625975"/>
                </a:lnTo>
                <a:lnTo>
                  <a:pt x="3895812" y="4678362"/>
                </a:lnTo>
                <a:lnTo>
                  <a:pt x="3903750" y="4738687"/>
                </a:lnTo>
                <a:lnTo>
                  <a:pt x="3906925" y="4806950"/>
                </a:lnTo>
                <a:lnTo>
                  <a:pt x="3903750" y="4875212"/>
                </a:lnTo>
                <a:lnTo>
                  <a:pt x="3895812" y="4935537"/>
                </a:lnTo>
                <a:lnTo>
                  <a:pt x="3884700" y="4987925"/>
                </a:lnTo>
                <a:lnTo>
                  <a:pt x="3870412" y="5033962"/>
                </a:lnTo>
                <a:lnTo>
                  <a:pt x="3854537" y="5075237"/>
                </a:lnTo>
                <a:lnTo>
                  <a:pt x="3835487" y="5114925"/>
                </a:lnTo>
                <a:lnTo>
                  <a:pt x="3816437" y="5149850"/>
                </a:lnTo>
                <a:lnTo>
                  <a:pt x="3797387" y="5186362"/>
                </a:lnTo>
                <a:lnTo>
                  <a:pt x="3779925" y="5226050"/>
                </a:lnTo>
                <a:lnTo>
                  <a:pt x="3762462" y="5268912"/>
                </a:lnTo>
                <a:lnTo>
                  <a:pt x="3748175" y="5313362"/>
                </a:lnTo>
                <a:lnTo>
                  <a:pt x="3738650" y="5365750"/>
                </a:lnTo>
                <a:lnTo>
                  <a:pt x="3729125" y="5426075"/>
                </a:lnTo>
                <a:lnTo>
                  <a:pt x="3727537" y="5494337"/>
                </a:lnTo>
                <a:lnTo>
                  <a:pt x="3729125" y="5562600"/>
                </a:lnTo>
                <a:lnTo>
                  <a:pt x="3738650" y="5622925"/>
                </a:lnTo>
                <a:lnTo>
                  <a:pt x="3748175" y="5675312"/>
                </a:lnTo>
                <a:lnTo>
                  <a:pt x="3762462" y="5721350"/>
                </a:lnTo>
                <a:lnTo>
                  <a:pt x="3779925" y="5762625"/>
                </a:lnTo>
                <a:lnTo>
                  <a:pt x="3797387" y="5802312"/>
                </a:lnTo>
                <a:lnTo>
                  <a:pt x="3816437" y="5840412"/>
                </a:lnTo>
                <a:lnTo>
                  <a:pt x="3835487" y="5876925"/>
                </a:lnTo>
                <a:lnTo>
                  <a:pt x="3854537" y="5915025"/>
                </a:lnTo>
                <a:lnTo>
                  <a:pt x="3870412" y="5956300"/>
                </a:lnTo>
                <a:lnTo>
                  <a:pt x="3884700" y="6003925"/>
                </a:lnTo>
                <a:lnTo>
                  <a:pt x="3895812" y="6056312"/>
                </a:lnTo>
                <a:lnTo>
                  <a:pt x="3903750" y="6113462"/>
                </a:lnTo>
                <a:lnTo>
                  <a:pt x="3906925" y="6183312"/>
                </a:lnTo>
                <a:lnTo>
                  <a:pt x="3903750" y="6251575"/>
                </a:lnTo>
                <a:lnTo>
                  <a:pt x="3895812" y="6311900"/>
                </a:lnTo>
                <a:lnTo>
                  <a:pt x="3884700" y="6361112"/>
                </a:lnTo>
                <a:lnTo>
                  <a:pt x="3870412" y="6407150"/>
                </a:lnTo>
                <a:lnTo>
                  <a:pt x="3854537" y="6448425"/>
                </a:lnTo>
                <a:lnTo>
                  <a:pt x="3837075" y="6488112"/>
                </a:lnTo>
                <a:lnTo>
                  <a:pt x="3819612" y="6523037"/>
                </a:lnTo>
                <a:lnTo>
                  <a:pt x="3800562" y="6561137"/>
                </a:lnTo>
                <a:lnTo>
                  <a:pt x="3781512" y="6597650"/>
                </a:lnTo>
                <a:lnTo>
                  <a:pt x="3765637" y="6640512"/>
                </a:lnTo>
                <a:lnTo>
                  <a:pt x="3749762" y="6683375"/>
                </a:lnTo>
                <a:lnTo>
                  <a:pt x="3740237" y="6735762"/>
                </a:lnTo>
                <a:lnTo>
                  <a:pt x="3732300" y="6791325"/>
                </a:lnTo>
                <a:lnTo>
                  <a:pt x="372753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 useBgFill="1">
        <p:nvSpPr>
          <p:cNvPr id="22" name="Freeform: Shape 21">
            <a:extLst>
              <a:ext uri="{FF2B5EF4-FFF2-40B4-BE49-F238E27FC236}">
                <a16:creationId xmlns:a16="http://schemas.microsoft.com/office/drawing/2014/main" id="{F7CC7D8E-EFA5-4077-A4F3-6CA7CE1245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04502" y="0"/>
            <a:ext cx="4287499" cy="6858000"/>
          </a:xfrm>
          <a:custGeom>
            <a:avLst/>
            <a:gdLst>
              <a:gd name="connsiteX0" fmla="*/ 0 w 4287499"/>
              <a:gd name="connsiteY0" fmla="*/ 0 h 6858000"/>
              <a:gd name="connsiteX1" fmla="*/ 4287499 w 4287499"/>
              <a:gd name="connsiteY1" fmla="*/ 0 h 6858000"/>
              <a:gd name="connsiteX2" fmla="*/ 4287499 w 4287499"/>
              <a:gd name="connsiteY2" fmla="*/ 6858000 h 6858000"/>
              <a:gd name="connsiteX3" fmla="*/ 0 w 4287499"/>
              <a:gd name="connsiteY3" fmla="*/ 6858000 h 6858000"/>
              <a:gd name="connsiteX4" fmla="*/ 4763 w 4287499"/>
              <a:gd name="connsiteY4" fmla="*/ 6791325 h 6858000"/>
              <a:gd name="connsiteX5" fmla="*/ 12700 w 4287499"/>
              <a:gd name="connsiteY5" fmla="*/ 6735762 h 6858000"/>
              <a:gd name="connsiteX6" fmla="*/ 22225 w 4287499"/>
              <a:gd name="connsiteY6" fmla="*/ 6683375 h 6858000"/>
              <a:gd name="connsiteX7" fmla="*/ 38100 w 4287499"/>
              <a:gd name="connsiteY7" fmla="*/ 6640512 h 6858000"/>
              <a:gd name="connsiteX8" fmla="*/ 53975 w 4287499"/>
              <a:gd name="connsiteY8" fmla="*/ 6597650 h 6858000"/>
              <a:gd name="connsiteX9" fmla="*/ 73025 w 4287499"/>
              <a:gd name="connsiteY9" fmla="*/ 6561137 h 6858000"/>
              <a:gd name="connsiteX10" fmla="*/ 92075 w 4287499"/>
              <a:gd name="connsiteY10" fmla="*/ 6523037 h 6858000"/>
              <a:gd name="connsiteX11" fmla="*/ 109538 w 4287499"/>
              <a:gd name="connsiteY11" fmla="*/ 6488112 h 6858000"/>
              <a:gd name="connsiteX12" fmla="*/ 127000 w 4287499"/>
              <a:gd name="connsiteY12" fmla="*/ 6448425 h 6858000"/>
              <a:gd name="connsiteX13" fmla="*/ 142875 w 4287499"/>
              <a:gd name="connsiteY13" fmla="*/ 6407150 h 6858000"/>
              <a:gd name="connsiteX14" fmla="*/ 157163 w 4287499"/>
              <a:gd name="connsiteY14" fmla="*/ 6361112 h 6858000"/>
              <a:gd name="connsiteX15" fmla="*/ 168275 w 4287499"/>
              <a:gd name="connsiteY15" fmla="*/ 6311900 h 6858000"/>
              <a:gd name="connsiteX16" fmla="*/ 176213 w 4287499"/>
              <a:gd name="connsiteY16" fmla="*/ 6251575 h 6858000"/>
              <a:gd name="connsiteX17" fmla="*/ 179388 w 4287499"/>
              <a:gd name="connsiteY17" fmla="*/ 6183312 h 6858000"/>
              <a:gd name="connsiteX18" fmla="*/ 176213 w 4287499"/>
              <a:gd name="connsiteY18" fmla="*/ 6113462 h 6858000"/>
              <a:gd name="connsiteX19" fmla="*/ 168275 w 4287499"/>
              <a:gd name="connsiteY19" fmla="*/ 6056312 h 6858000"/>
              <a:gd name="connsiteX20" fmla="*/ 157163 w 4287499"/>
              <a:gd name="connsiteY20" fmla="*/ 6003925 h 6858000"/>
              <a:gd name="connsiteX21" fmla="*/ 142875 w 4287499"/>
              <a:gd name="connsiteY21" fmla="*/ 5956300 h 6858000"/>
              <a:gd name="connsiteX22" fmla="*/ 127000 w 4287499"/>
              <a:gd name="connsiteY22" fmla="*/ 5915025 h 6858000"/>
              <a:gd name="connsiteX23" fmla="*/ 107950 w 4287499"/>
              <a:gd name="connsiteY23" fmla="*/ 5876925 h 6858000"/>
              <a:gd name="connsiteX24" fmla="*/ 88900 w 4287499"/>
              <a:gd name="connsiteY24" fmla="*/ 5840412 h 6858000"/>
              <a:gd name="connsiteX25" fmla="*/ 69850 w 4287499"/>
              <a:gd name="connsiteY25" fmla="*/ 5802312 h 6858000"/>
              <a:gd name="connsiteX26" fmla="*/ 52388 w 4287499"/>
              <a:gd name="connsiteY26" fmla="*/ 5762625 h 6858000"/>
              <a:gd name="connsiteX27" fmla="*/ 34925 w 4287499"/>
              <a:gd name="connsiteY27" fmla="*/ 5721350 h 6858000"/>
              <a:gd name="connsiteX28" fmla="*/ 20638 w 4287499"/>
              <a:gd name="connsiteY28" fmla="*/ 5675312 h 6858000"/>
              <a:gd name="connsiteX29" fmla="*/ 11113 w 4287499"/>
              <a:gd name="connsiteY29" fmla="*/ 5622925 h 6858000"/>
              <a:gd name="connsiteX30" fmla="*/ 1588 w 4287499"/>
              <a:gd name="connsiteY30" fmla="*/ 5562600 h 6858000"/>
              <a:gd name="connsiteX31" fmla="*/ 0 w 4287499"/>
              <a:gd name="connsiteY31" fmla="*/ 5494337 h 6858000"/>
              <a:gd name="connsiteX32" fmla="*/ 1588 w 4287499"/>
              <a:gd name="connsiteY32" fmla="*/ 5426075 h 6858000"/>
              <a:gd name="connsiteX33" fmla="*/ 11113 w 4287499"/>
              <a:gd name="connsiteY33" fmla="*/ 5365750 h 6858000"/>
              <a:gd name="connsiteX34" fmla="*/ 20638 w 4287499"/>
              <a:gd name="connsiteY34" fmla="*/ 5313362 h 6858000"/>
              <a:gd name="connsiteX35" fmla="*/ 34925 w 4287499"/>
              <a:gd name="connsiteY35" fmla="*/ 5268912 h 6858000"/>
              <a:gd name="connsiteX36" fmla="*/ 52388 w 4287499"/>
              <a:gd name="connsiteY36" fmla="*/ 5226050 h 6858000"/>
              <a:gd name="connsiteX37" fmla="*/ 69850 w 4287499"/>
              <a:gd name="connsiteY37" fmla="*/ 5186362 h 6858000"/>
              <a:gd name="connsiteX38" fmla="*/ 88900 w 4287499"/>
              <a:gd name="connsiteY38" fmla="*/ 5149850 h 6858000"/>
              <a:gd name="connsiteX39" fmla="*/ 107950 w 4287499"/>
              <a:gd name="connsiteY39" fmla="*/ 5114925 h 6858000"/>
              <a:gd name="connsiteX40" fmla="*/ 127000 w 4287499"/>
              <a:gd name="connsiteY40" fmla="*/ 5075237 h 6858000"/>
              <a:gd name="connsiteX41" fmla="*/ 142875 w 4287499"/>
              <a:gd name="connsiteY41" fmla="*/ 5033962 h 6858000"/>
              <a:gd name="connsiteX42" fmla="*/ 157163 w 4287499"/>
              <a:gd name="connsiteY42" fmla="*/ 4987925 h 6858000"/>
              <a:gd name="connsiteX43" fmla="*/ 168275 w 4287499"/>
              <a:gd name="connsiteY43" fmla="*/ 4935537 h 6858000"/>
              <a:gd name="connsiteX44" fmla="*/ 176213 w 4287499"/>
              <a:gd name="connsiteY44" fmla="*/ 4875212 h 6858000"/>
              <a:gd name="connsiteX45" fmla="*/ 179388 w 4287499"/>
              <a:gd name="connsiteY45" fmla="*/ 4806950 h 6858000"/>
              <a:gd name="connsiteX46" fmla="*/ 176213 w 4287499"/>
              <a:gd name="connsiteY46" fmla="*/ 4738687 h 6858000"/>
              <a:gd name="connsiteX47" fmla="*/ 168275 w 4287499"/>
              <a:gd name="connsiteY47" fmla="*/ 4678362 h 6858000"/>
              <a:gd name="connsiteX48" fmla="*/ 157163 w 4287499"/>
              <a:gd name="connsiteY48" fmla="*/ 4625975 h 6858000"/>
              <a:gd name="connsiteX49" fmla="*/ 142875 w 4287499"/>
              <a:gd name="connsiteY49" fmla="*/ 4579937 h 6858000"/>
              <a:gd name="connsiteX50" fmla="*/ 127000 w 4287499"/>
              <a:gd name="connsiteY50" fmla="*/ 4537075 h 6858000"/>
              <a:gd name="connsiteX51" fmla="*/ 107950 w 4287499"/>
              <a:gd name="connsiteY51" fmla="*/ 4498975 h 6858000"/>
              <a:gd name="connsiteX52" fmla="*/ 69850 w 4287499"/>
              <a:gd name="connsiteY52" fmla="*/ 4424362 h 6858000"/>
              <a:gd name="connsiteX53" fmla="*/ 52388 w 4287499"/>
              <a:gd name="connsiteY53" fmla="*/ 4386262 h 6858000"/>
              <a:gd name="connsiteX54" fmla="*/ 34925 w 4287499"/>
              <a:gd name="connsiteY54" fmla="*/ 4343400 h 6858000"/>
              <a:gd name="connsiteX55" fmla="*/ 20638 w 4287499"/>
              <a:gd name="connsiteY55" fmla="*/ 4297362 h 6858000"/>
              <a:gd name="connsiteX56" fmla="*/ 11113 w 4287499"/>
              <a:gd name="connsiteY56" fmla="*/ 4244975 h 6858000"/>
              <a:gd name="connsiteX57" fmla="*/ 1588 w 4287499"/>
              <a:gd name="connsiteY57" fmla="*/ 4186237 h 6858000"/>
              <a:gd name="connsiteX58" fmla="*/ 0 w 4287499"/>
              <a:gd name="connsiteY58" fmla="*/ 4116387 h 6858000"/>
              <a:gd name="connsiteX59" fmla="*/ 1588 w 4287499"/>
              <a:gd name="connsiteY59" fmla="*/ 4048125 h 6858000"/>
              <a:gd name="connsiteX60" fmla="*/ 11113 w 4287499"/>
              <a:gd name="connsiteY60" fmla="*/ 3987800 h 6858000"/>
              <a:gd name="connsiteX61" fmla="*/ 20638 w 4287499"/>
              <a:gd name="connsiteY61" fmla="*/ 3935412 h 6858000"/>
              <a:gd name="connsiteX62" fmla="*/ 34925 w 4287499"/>
              <a:gd name="connsiteY62" fmla="*/ 3890962 h 6858000"/>
              <a:gd name="connsiteX63" fmla="*/ 52388 w 4287499"/>
              <a:gd name="connsiteY63" fmla="*/ 3848100 h 6858000"/>
              <a:gd name="connsiteX64" fmla="*/ 69850 w 4287499"/>
              <a:gd name="connsiteY64" fmla="*/ 3811587 h 6858000"/>
              <a:gd name="connsiteX65" fmla="*/ 107950 w 4287499"/>
              <a:gd name="connsiteY65" fmla="*/ 3736975 h 6858000"/>
              <a:gd name="connsiteX66" fmla="*/ 127000 w 4287499"/>
              <a:gd name="connsiteY66" fmla="*/ 3697287 h 6858000"/>
              <a:gd name="connsiteX67" fmla="*/ 142875 w 4287499"/>
              <a:gd name="connsiteY67" fmla="*/ 3656012 h 6858000"/>
              <a:gd name="connsiteX68" fmla="*/ 157163 w 4287499"/>
              <a:gd name="connsiteY68" fmla="*/ 3609975 h 6858000"/>
              <a:gd name="connsiteX69" fmla="*/ 168275 w 4287499"/>
              <a:gd name="connsiteY69" fmla="*/ 3557587 h 6858000"/>
              <a:gd name="connsiteX70" fmla="*/ 176213 w 4287499"/>
              <a:gd name="connsiteY70" fmla="*/ 3497262 h 6858000"/>
              <a:gd name="connsiteX71" fmla="*/ 179388 w 4287499"/>
              <a:gd name="connsiteY71" fmla="*/ 3427412 h 6858000"/>
              <a:gd name="connsiteX72" fmla="*/ 176213 w 4287499"/>
              <a:gd name="connsiteY72" fmla="*/ 3360737 h 6858000"/>
              <a:gd name="connsiteX73" fmla="*/ 168275 w 4287499"/>
              <a:gd name="connsiteY73" fmla="*/ 3300412 h 6858000"/>
              <a:gd name="connsiteX74" fmla="*/ 157163 w 4287499"/>
              <a:gd name="connsiteY74" fmla="*/ 3248025 h 6858000"/>
              <a:gd name="connsiteX75" fmla="*/ 142875 w 4287499"/>
              <a:gd name="connsiteY75" fmla="*/ 3201987 h 6858000"/>
              <a:gd name="connsiteX76" fmla="*/ 127000 w 4287499"/>
              <a:gd name="connsiteY76" fmla="*/ 3160712 h 6858000"/>
              <a:gd name="connsiteX77" fmla="*/ 107950 w 4287499"/>
              <a:gd name="connsiteY77" fmla="*/ 3121025 h 6858000"/>
              <a:gd name="connsiteX78" fmla="*/ 88900 w 4287499"/>
              <a:gd name="connsiteY78" fmla="*/ 3084512 h 6858000"/>
              <a:gd name="connsiteX79" fmla="*/ 69850 w 4287499"/>
              <a:gd name="connsiteY79" fmla="*/ 3046412 h 6858000"/>
              <a:gd name="connsiteX80" fmla="*/ 52388 w 4287499"/>
              <a:gd name="connsiteY80" fmla="*/ 3009900 h 6858000"/>
              <a:gd name="connsiteX81" fmla="*/ 34925 w 4287499"/>
              <a:gd name="connsiteY81" fmla="*/ 2967037 h 6858000"/>
              <a:gd name="connsiteX82" fmla="*/ 20638 w 4287499"/>
              <a:gd name="connsiteY82" fmla="*/ 2922587 h 6858000"/>
              <a:gd name="connsiteX83" fmla="*/ 11113 w 4287499"/>
              <a:gd name="connsiteY83" fmla="*/ 2868612 h 6858000"/>
              <a:gd name="connsiteX84" fmla="*/ 1588 w 4287499"/>
              <a:gd name="connsiteY84" fmla="*/ 2809875 h 6858000"/>
              <a:gd name="connsiteX85" fmla="*/ 0 w 4287499"/>
              <a:gd name="connsiteY85" fmla="*/ 2741612 h 6858000"/>
              <a:gd name="connsiteX86" fmla="*/ 1588 w 4287499"/>
              <a:gd name="connsiteY86" fmla="*/ 2671762 h 6858000"/>
              <a:gd name="connsiteX87" fmla="*/ 11113 w 4287499"/>
              <a:gd name="connsiteY87" fmla="*/ 2613025 h 6858000"/>
              <a:gd name="connsiteX88" fmla="*/ 20638 w 4287499"/>
              <a:gd name="connsiteY88" fmla="*/ 2560637 h 6858000"/>
              <a:gd name="connsiteX89" fmla="*/ 34925 w 4287499"/>
              <a:gd name="connsiteY89" fmla="*/ 2513012 h 6858000"/>
              <a:gd name="connsiteX90" fmla="*/ 52388 w 4287499"/>
              <a:gd name="connsiteY90" fmla="*/ 2471737 h 6858000"/>
              <a:gd name="connsiteX91" fmla="*/ 69850 w 4287499"/>
              <a:gd name="connsiteY91" fmla="*/ 2433637 h 6858000"/>
              <a:gd name="connsiteX92" fmla="*/ 88900 w 4287499"/>
              <a:gd name="connsiteY92" fmla="*/ 2395537 h 6858000"/>
              <a:gd name="connsiteX93" fmla="*/ 107950 w 4287499"/>
              <a:gd name="connsiteY93" fmla="*/ 2359025 h 6858000"/>
              <a:gd name="connsiteX94" fmla="*/ 127000 w 4287499"/>
              <a:gd name="connsiteY94" fmla="*/ 2319337 h 6858000"/>
              <a:gd name="connsiteX95" fmla="*/ 142875 w 4287499"/>
              <a:gd name="connsiteY95" fmla="*/ 2278062 h 6858000"/>
              <a:gd name="connsiteX96" fmla="*/ 157163 w 4287499"/>
              <a:gd name="connsiteY96" fmla="*/ 2232025 h 6858000"/>
              <a:gd name="connsiteX97" fmla="*/ 168275 w 4287499"/>
              <a:gd name="connsiteY97" fmla="*/ 2179637 h 6858000"/>
              <a:gd name="connsiteX98" fmla="*/ 176213 w 4287499"/>
              <a:gd name="connsiteY98" fmla="*/ 2119312 h 6858000"/>
              <a:gd name="connsiteX99" fmla="*/ 179388 w 4287499"/>
              <a:gd name="connsiteY99" fmla="*/ 2051050 h 6858000"/>
              <a:gd name="connsiteX100" fmla="*/ 176213 w 4287499"/>
              <a:gd name="connsiteY100" fmla="*/ 1982787 h 6858000"/>
              <a:gd name="connsiteX101" fmla="*/ 168275 w 4287499"/>
              <a:gd name="connsiteY101" fmla="*/ 1922462 h 6858000"/>
              <a:gd name="connsiteX102" fmla="*/ 157163 w 4287499"/>
              <a:gd name="connsiteY102" fmla="*/ 1870075 h 6858000"/>
              <a:gd name="connsiteX103" fmla="*/ 142875 w 4287499"/>
              <a:gd name="connsiteY103" fmla="*/ 1824037 h 6858000"/>
              <a:gd name="connsiteX104" fmla="*/ 127000 w 4287499"/>
              <a:gd name="connsiteY104" fmla="*/ 1782762 h 6858000"/>
              <a:gd name="connsiteX105" fmla="*/ 107950 w 4287499"/>
              <a:gd name="connsiteY105" fmla="*/ 1743075 h 6858000"/>
              <a:gd name="connsiteX106" fmla="*/ 88900 w 4287499"/>
              <a:gd name="connsiteY106" fmla="*/ 1708150 h 6858000"/>
              <a:gd name="connsiteX107" fmla="*/ 69850 w 4287499"/>
              <a:gd name="connsiteY107" fmla="*/ 1671637 h 6858000"/>
              <a:gd name="connsiteX108" fmla="*/ 52388 w 4287499"/>
              <a:gd name="connsiteY108" fmla="*/ 1631950 h 6858000"/>
              <a:gd name="connsiteX109" fmla="*/ 34925 w 4287499"/>
              <a:gd name="connsiteY109" fmla="*/ 1589087 h 6858000"/>
              <a:gd name="connsiteX110" fmla="*/ 20638 w 4287499"/>
              <a:gd name="connsiteY110" fmla="*/ 1544637 h 6858000"/>
              <a:gd name="connsiteX111" fmla="*/ 11113 w 4287499"/>
              <a:gd name="connsiteY111" fmla="*/ 1492250 h 6858000"/>
              <a:gd name="connsiteX112" fmla="*/ 1588 w 4287499"/>
              <a:gd name="connsiteY112" fmla="*/ 1431925 h 6858000"/>
              <a:gd name="connsiteX113" fmla="*/ 0 w 4287499"/>
              <a:gd name="connsiteY113" fmla="*/ 1363662 h 6858000"/>
              <a:gd name="connsiteX114" fmla="*/ 1588 w 4287499"/>
              <a:gd name="connsiteY114" fmla="*/ 1295400 h 6858000"/>
              <a:gd name="connsiteX115" fmla="*/ 11113 w 4287499"/>
              <a:gd name="connsiteY115" fmla="*/ 1235075 h 6858000"/>
              <a:gd name="connsiteX116" fmla="*/ 20638 w 4287499"/>
              <a:gd name="connsiteY116" fmla="*/ 1182687 h 6858000"/>
              <a:gd name="connsiteX117" fmla="*/ 34925 w 4287499"/>
              <a:gd name="connsiteY117" fmla="*/ 1136650 h 6858000"/>
              <a:gd name="connsiteX118" fmla="*/ 52388 w 4287499"/>
              <a:gd name="connsiteY118" fmla="*/ 1095375 h 6858000"/>
              <a:gd name="connsiteX119" fmla="*/ 69850 w 4287499"/>
              <a:gd name="connsiteY119" fmla="*/ 1055687 h 6858000"/>
              <a:gd name="connsiteX120" fmla="*/ 88900 w 4287499"/>
              <a:gd name="connsiteY120" fmla="*/ 1017587 h 6858000"/>
              <a:gd name="connsiteX121" fmla="*/ 107950 w 4287499"/>
              <a:gd name="connsiteY121" fmla="*/ 981075 h 6858000"/>
              <a:gd name="connsiteX122" fmla="*/ 127000 w 4287499"/>
              <a:gd name="connsiteY122" fmla="*/ 942975 h 6858000"/>
              <a:gd name="connsiteX123" fmla="*/ 142875 w 4287499"/>
              <a:gd name="connsiteY123" fmla="*/ 901700 h 6858000"/>
              <a:gd name="connsiteX124" fmla="*/ 157163 w 4287499"/>
              <a:gd name="connsiteY124" fmla="*/ 854075 h 6858000"/>
              <a:gd name="connsiteX125" fmla="*/ 168275 w 4287499"/>
              <a:gd name="connsiteY125" fmla="*/ 801687 h 6858000"/>
              <a:gd name="connsiteX126" fmla="*/ 176213 w 4287499"/>
              <a:gd name="connsiteY126" fmla="*/ 744537 h 6858000"/>
              <a:gd name="connsiteX127" fmla="*/ 179388 w 4287499"/>
              <a:gd name="connsiteY127" fmla="*/ 673100 h 6858000"/>
              <a:gd name="connsiteX128" fmla="*/ 176213 w 4287499"/>
              <a:gd name="connsiteY128" fmla="*/ 606425 h 6858000"/>
              <a:gd name="connsiteX129" fmla="*/ 168275 w 4287499"/>
              <a:gd name="connsiteY129" fmla="*/ 546100 h 6858000"/>
              <a:gd name="connsiteX130" fmla="*/ 157163 w 4287499"/>
              <a:gd name="connsiteY130" fmla="*/ 496887 h 6858000"/>
              <a:gd name="connsiteX131" fmla="*/ 142875 w 4287499"/>
              <a:gd name="connsiteY131" fmla="*/ 450850 h 6858000"/>
              <a:gd name="connsiteX132" fmla="*/ 127000 w 4287499"/>
              <a:gd name="connsiteY132" fmla="*/ 409575 h 6858000"/>
              <a:gd name="connsiteX133" fmla="*/ 109538 w 4287499"/>
              <a:gd name="connsiteY133" fmla="*/ 369887 h 6858000"/>
              <a:gd name="connsiteX134" fmla="*/ 92075 w 4287499"/>
              <a:gd name="connsiteY134" fmla="*/ 334962 h 6858000"/>
              <a:gd name="connsiteX135" fmla="*/ 73025 w 4287499"/>
              <a:gd name="connsiteY135" fmla="*/ 296862 h 6858000"/>
              <a:gd name="connsiteX136" fmla="*/ 53975 w 4287499"/>
              <a:gd name="connsiteY136" fmla="*/ 260350 h 6858000"/>
              <a:gd name="connsiteX137" fmla="*/ 38100 w 4287499"/>
              <a:gd name="connsiteY137" fmla="*/ 217487 h 6858000"/>
              <a:gd name="connsiteX138" fmla="*/ 22225 w 4287499"/>
              <a:gd name="connsiteY138" fmla="*/ 174625 h 6858000"/>
              <a:gd name="connsiteX139" fmla="*/ 12700 w 4287499"/>
              <a:gd name="connsiteY139" fmla="*/ 122237 h 6858000"/>
              <a:gd name="connsiteX140" fmla="*/ 4763 w 4287499"/>
              <a:gd name="connsiteY140" fmla="*/ 666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287499" h="6858000">
                <a:moveTo>
                  <a:pt x="0" y="0"/>
                </a:moveTo>
                <a:lnTo>
                  <a:pt x="4287499" y="0"/>
                </a:lnTo>
                <a:lnTo>
                  <a:pt x="4287499" y="6858000"/>
                </a:lnTo>
                <a:lnTo>
                  <a:pt x="0" y="6858000"/>
                </a:lnTo>
                <a:lnTo>
                  <a:pt x="4763" y="6791325"/>
                </a:lnTo>
                <a:lnTo>
                  <a:pt x="12700" y="6735762"/>
                </a:lnTo>
                <a:lnTo>
                  <a:pt x="22225" y="6683375"/>
                </a:lnTo>
                <a:lnTo>
                  <a:pt x="38100" y="6640512"/>
                </a:lnTo>
                <a:lnTo>
                  <a:pt x="53975" y="6597650"/>
                </a:lnTo>
                <a:lnTo>
                  <a:pt x="73025" y="6561137"/>
                </a:lnTo>
                <a:lnTo>
                  <a:pt x="92075" y="6523037"/>
                </a:lnTo>
                <a:lnTo>
                  <a:pt x="109538" y="6488112"/>
                </a:lnTo>
                <a:lnTo>
                  <a:pt x="127000" y="6448425"/>
                </a:lnTo>
                <a:lnTo>
                  <a:pt x="142875" y="6407150"/>
                </a:lnTo>
                <a:lnTo>
                  <a:pt x="157163" y="6361112"/>
                </a:lnTo>
                <a:lnTo>
                  <a:pt x="168275" y="6311900"/>
                </a:lnTo>
                <a:lnTo>
                  <a:pt x="176213" y="6251575"/>
                </a:lnTo>
                <a:lnTo>
                  <a:pt x="179388" y="6183312"/>
                </a:lnTo>
                <a:lnTo>
                  <a:pt x="176213" y="6113462"/>
                </a:lnTo>
                <a:lnTo>
                  <a:pt x="168275" y="6056312"/>
                </a:lnTo>
                <a:lnTo>
                  <a:pt x="157163" y="6003925"/>
                </a:lnTo>
                <a:lnTo>
                  <a:pt x="142875" y="5956300"/>
                </a:lnTo>
                <a:lnTo>
                  <a:pt x="127000" y="5915025"/>
                </a:lnTo>
                <a:lnTo>
                  <a:pt x="107950" y="5876925"/>
                </a:lnTo>
                <a:lnTo>
                  <a:pt x="88900" y="5840412"/>
                </a:lnTo>
                <a:lnTo>
                  <a:pt x="69850" y="5802312"/>
                </a:lnTo>
                <a:lnTo>
                  <a:pt x="52388" y="5762625"/>
                </a:lnTo>
                <a:lnTo>
                  <a:pt x="34925" y="5721350"/>
                </a:lnTo>
                <a:lnTo>
                  <a:pt x="20638" y="5675312"/>
                </a:lnTo>
                <a:lnTo>
                  <a:pt x="11113" y="5622925"/>
                </a:lnTo>
                <a:lnTo>
                  <a:pt x="1588" y="5562600"/>
                </a:lnTo>
                <a:lnTo>
                  <a:pt x="0" y="5494337"/>
                </a:lnTo>
                <a:lnTo>
                  <a:pt x="1588" y="5426075"/>
                </a:lnTo>
                <a:lnTo>
                  <a:pt x="11113" y="5365750"/>
                </a:lnTo>
                <a:lnTo>
                  <a:pt x="20638" y="5313362"/>
                </a:lnTo>
                <a:lnTo>
                  <a:pt x="34925" y="5268912"/>
                </a:lnTo>
                <a:lnTo>
                  <a:pt x="52388" y="5226050"/>
                </a:lnTo>
                <a:lnTo>
                  <a:pt x="69850" y="5186362"/>
                </a:lnTo>
                <a:lnTo>
                  <a:pt x="88900" y="5149850"/>
                </a:lnTo>
                <a:lnTo>
                  <a:pt x="107950" y="5114925"/>
                </a:lnTo>
                <a:lnTo>
                  <a:pt x="127000" y="5075237"/>
                </a:lnTo>
                <a:lnTo>
                  <a:pt x="142875" y="5033962"/>
                </a:lnTo>
                <a:lnTo>
                  <a:pt x="157163" y="4987925"/>
                </a:lnTo>
                <a:lnTo>
                  <a:pt x="168275" y="4935537"/>
                </a:lnTo>
                <a:lnTo>
                  <a:pt x="176213" y="4875212"/>
                </a:lnTo>
                <a:lnTo>
                  <a:pt x="179388" y="4806950"/>
                </a:lnTo>
                <a:lnTo>
                  <a:pt x="176213" y="4738687"/>
                </a:lnTo>
                <a:lnTo>
                  <a:pt x="168275" y="4678362"/>
                </a:lnTo>
                <a:lnTo>
                  <a:pt x="157163" y="4625975"/>
                </a:lnTo>
                <a:lnTo>
                  <a:pt x="142875" y="4579937"/>
                </a:lnTo>
                <a:lnTo>
                  <a:pt x="127000" y="4537075"/>
                </a:lnTo>
                <a:lnTo>
                  <a:pt x="107950" y="4498975"/>
                </a:lnTo>
                <a:lnTo>
                  <a:pt x="69850" y="4424362"/>
                </a:lnTo>
                <a:lnTo>
                  <a:pt x="52388" y="4386262"/>
                </a:lnTo>
                <a:lnTo>
                  <a:pt x="34925" y="4343400"/>
                </a:lnTo>
                <a:lnTo>
                  <a:pt x="20638" y="4297362"/>
                </a:lnTo>
                <a:lnTo>
                  <a:pt x="11113" y="4244975"/>
                </a:lnTo>
                <a:lnTo>
                  <a:pt x="1588" y="4186237"/>
                </a:lnTo>
                <a:lnTo>
                  <a:pt x="0" y="4116387"/>
                </a:lnTo>
                <a:lnTo>
                  <a:pt x="1588" y="4048125"/>
                </a:lnTo>
                <a:lnTo>
                  <a:pt x="11113" y="3987800"/>
                </a:lnTo>
                <a:lnTo>
                  <a:pt x="20638" y="3935412"/>
                </a:lnTo>
                <a:lnTo>
                  <a:pt x="34925" y="3890962"/>
                </a:lnTo>
                <a:lnTo>
                  <a:pt x="52388" y="3848100"/>
                </a:lnTo>
                <a:lnTo>
                  <a:pt x="69850" y="3811587"/>
                </a:lnTo>
                <a:lnTo>
                  <a:pt x="107950" y="3736975"/>
                </a:lnTo>
                <a:lnTo>
                  <a:pt x="127000" y="3697287"/>
                </a:lnTo>
                <a:lnTo>
                  <a:pt x="142875" y="3656012"/>
                </a:lnTo>
                <a:lnTo>
                  <a:pt x="157163" y="3609975"/>
                </a:lnTo>
                <a:lnTo>
                  <a:pt x="168275" y="3557587"/>
                </a:lnTo>
                <a:lnTo>
                  <a:pt x="176213" y="3497262"/>
                </a:lnTo>
                <a:lnTo>
                  <a:pt x="179388" y="3427412"/>
                </a:lnTo>
                <a:lnTo>
                  <a:pt x="176213" y="3360737"/>
                </a:lnTo>
                <a:lnTo>
                  <a:pt x="168275" y="3300412"/>
                </a:lnTo>
                <a:lnTo>
                  <a:pt x="157163" y="3248025"/>
                </a:lnTo>
                <a:lnTo>
                  <a:pt x="142875" y="3201987"/>
                </a:lnTo>
                <a:lnTo>
                  <a:pt x="127000" y="3160712"/>
                </a:lnTo>
                <a:lnTo>
                  <a:pt x="107950" y="3121025"/>
                </a:lnTo>
                <a:lnTo>
                  <a:pt x="88900" y="3084512"/>
                </a:lnTo>
                <a:lnTo>
                  <a:pt x="69850" y="3046412"/>
                </a:lnTo>
                <a:lnTo>
                  <a:pt x="52388" y="3009900"/>
                </a:lnTo>
                <a:lnTo>
                  <a:pt x="34925" y="2967037"/>
                </a:lnTo>
                <a:lnTo>
                  <a:pt x="20638" y="2922587"/>
                </a:lnTo>
                <a:lnTo>
                  <a:pt x="11113" y="2868612"/>
                </a:lnTo>
                <a:lnTo>
                  <a:pt x="1588" y="2809875"/>
                </a:lnTo>
                <a:lnTo>
                  <a:pt x="0" y="2741612"/>
                </a:lnTo>
                <a:lnTo>
                  <a:pt x="1588" y="2671762"/>
                </a:lnTo>
                <a:lnTo>
                  <a:pt x="11113" y="2613025"/>
                </a:lnTo>
                <a:lnTo>
                  <a:pt x="20638" y="2560637"/>
                </a:lnTo>
                <a:lnTo>
                  <a:pt x="34925" y="2513012"/>
                </a:lnTo>
                <a:lnTo>
                  <a:pt x="52388" y="2471737"/>
                </a:lnTo>
                <a:lnTo>
                  <a:pt x="69850" y="2433637"/>
                </a:lnTo>
                <a:lnTo>
                  <a:pt x="88900" y="2395537"/>
                </a:lnTo>
                <a:lnTo>
                  <a:pt x="107950" y="2359025"/>
                </a:lnTo>
                <a:lnTo>
                  <a:pt x="127000" y="2319337"/>
                </a:lnTo>
                <a:lnTo>
                  <a:pt x="142875" y="2278062"/>
                </a:lnTo>
                <a:lnTo>
                  <a:pt x="157163" y="2232025"/>
                </a:lnTo>
                <a:lnTo>
                  <a:pt x="168275" y="2179637"/>
                </a:lnTo>
                <a:lnTo>
                  <a:pt x="176213" y="2119312"/>
                </a:lnTo>
                <a:lnTo>
                  <a:pt x="179388" y="2051050"/>
                </a:lnTo>
                <a:lnTo>
                  <a:pt x="176213" y="1982787"/>
                </a:lnTo>
                <a:lnTo>
                  <a:pt x="168275" y="1922462"/>
                </a:lnTo>
                <a:lnTo>
                  <a:pt x="157163" y="1870075"/>
                </a:lnTo>
                <a:lnTo>
                  <a:pt x="142875" y="1824037"/>
                </a:lnTo>
                <a:lnTo>
                  <a:pt x="127000" y="1782762"/>
                </a:lnTo>
                <a:lnTo>
                  <a:pt x="107950" y="1743075"/>
                </a:lnTo>
                <a:lnTo>
                  <a:pt x="88900" y="1708150"/>
                </a:lnTo>
                <a:lnTo>
                  <a:pt x="69850" y="1671637"/>
                </a:lnTo>
                <a:lnTo>
                  <a:pt x="52388" y="1631950"/>
                </a:lnTo>
                <a:lnTo>
                  <a:pt x="34925" y="1589087"/>
                </a:lnTo>
                <a:lnTo>
                  <a:pt x="20638" y="1544637"/>
                </a:lnTo>
                <a:lnTo>
                  <a:pt x="11113" y="1492250"/>
                </a:lnTo>
                <a:lnTo>
                  <a:pt x="1588" y="1431925"/>
                </a:lnTo>
                <a:lnTo>
                  <a:pt x="0" y="1363662"/>
                </a:lnTo>
                <a:lnTo>
                  <a:pt x="1588" y="1295400"/>
                </a:lnTo>
                <a:lnTo>
                  <a:pt x="11113" y="1235075"/>
                </a:lnTo>
                <a:lnTo>
                  <a:pt x="20638" y="1182687"/>
                </a:lnTo>
                <a:lnTo>
                  <a:pt x="34925" y="1136650"/>
                </a:lnTo>
                <a:lnTo>
                  <a:pt x="52388" y="1095375"/>
                </a:lnTo>
                <a:lnTo>
                  <a:pt x="69850" y="1055687"/>
                </a:lnTo>
                <a:lnTo>
                  <a:pt x="88900" y="1017587"/>
                </a:lnTo>
                <a:lnTo>
                  <a:pt x="107950" y="981075"/>
                </a:lnTo>
                <a:lnTo>
                  <a:pt x="127000" y="942975"/>
                </a:lnTo>
                <a:lnTo>
                  <a:pt x="142875" y="901700"/>
                </a:lnTo>
                <a:lnTo>
                  <a:pt x="157163" y="854075"/>
                </a:lnTo>
                <a:lnTo>
                  <a:pt x="168275" y="801687"/>
                </a:lnTo>
                <a:lnTo>
                  <a:pt x="176213" y="744537"/>
                </a:lnTo>
                <a:lnTo>
                  <a:pt x="179388" y="673100"/>
                </a:lnTo>
                <a:lnTo>
                  <a:pt x="176213" y="606425"/>
                </a:lnTo>
                <a:lnTo>
                  <a:pt x="168275" y="546100"/>
                </a:lnTo>
                <a:lnTo>
                  <a:pt x="157163" y="496887"/>
                </a:lnTo>
                <a:lnTo>
                  <a:pt x="142875" y="450850"/>
                </a:lnTo>
                <a:lnTo>
                  <a:pt x="127000" y="409575"/>
                </a:lnTo>
                <a:lnTo>
                  <a:pt x="109538" y="369887"/>
                </a:lnTo>
                <a:lnTo>
                  <a:pt x="92075" y="334962"/>
                </a:lnTo>
                <a:lnTo>
                  <a:pt x="73025" y="296862"/>
                </a:lnTo>
                <a:lnTo>
                  <a:pt x="53975" y="260350"/>
                </a:lnTo>
                <a:lnTo>
                  <a:pt x="38100" y="217487"/>
                </a:lnTo>
                <a:lnTo>
                  <a:pt x="22225" y="174625"/>
                </a:lnTo>
                <a:lnTo>
                  <a:pt x="12700" y="122237"/>
                </a:lnTo>
                <a:lnTo>
                  <a:pt x="4763" y="6667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02DB18-F453-9B4F-A8FB-0C9BD0AC9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3205" y="382384"/>
            <a:ext cx="3138245" cy="182118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/>
              <a:t>Posture for Young</a:t>
            </a:r>
            <a:br>
              <a:rPr lang="en-US" sz="3600"/>
            </a:br>
            <a:r>
              <a:rPr lang="en-US" sz="3600"/>
              <a:t>Beginners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2A61A3-8FDD-5945-B7D9-6B18EF0D95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463205" y="2460171"/>
            <a:ext cx="3138246" cy="362624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Sit or stand naturally,</a:t>
            </a:r>
            <a:br>
              <a:rPr lang="en-US">
                <a:solidFill>
                  <a:schemeClr val="tx1"/>
                </a:solidFill>
              </a:rPr>
            </a:br>
            <a:r>
              <a:rPr lang="en-US">
                <a:solidFill>
                  <a:schemeClr val="tx1"/>
                </a:solidFill>
              </a:rPr>
              <a:t>with good posture</a:t>
            </a:r>
          </a:p>
          <a:p>
            <a:r>
              <a:rPr lang="en-US">
                <a:solidFill>
                  <a:schemeClr val="tx1"/>
                </a:solidFill>
              </a:rPr>
              <a:t>Bring instrument to the face</a:t>
            </a:r>
          </a:p>
          <a:p>
            <a:r>
              <a:rPr lang="en-US">
                <a:solidFill>
                  <a:schemeClr val="tx1"/>
                </a:solidFill>
              </a:rPr>
              <a:t>Correct angle of mouthpiece / leadpipe</a:t>
            </a:r>
          </a:p>
        </p:txBody>
      </p:sp>
    </p:spTree>
    <p:extLst>
      <p:ext uri="{BB962C8B-B14F-4D97-AF65-F5344CB8AC3E}">
        <p14:creationId xmlns:p14="http://schemas.microsoft.com/office/powerpoint/2010/main" val="5878984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5011</TotalTime>
  <Words>886</Words>
  <Application>Microsoft Macintosh PowerPoint</Application>
  <PresentationFormat>Widescreen</PresentationFormat>
  <Paragraphs>155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Gill Sans MT</vt:lpstr>
      <vt:lpstr>Impact</vt:lpstr>
      <vt:lpstr>Badge</vt:lpstr>
      <vt:lpstr>Seven Steps to A Better French Horn Section</vt:lpstr>
      <vt:lpstr>About Me</vt:lpstr>
      <vt:lpstr>Inspirations for this presentation</vt:lpstr>
      <vt:lpstr>Seven topics to cover today</vt:lpstr>
      <vt:lpstr>Seven topics to cover today</vt:lpstr>
      <vt:lpstr>Mouthpiece Positioning</vt:lpstr>
      <vt:lpstr>Lower Lip as primary support</vt:lpstr>
      <vt:lpstr>Seven topics to cover today</vt:lpstr>
      <vt:lpstr>Posture for Young Beginners</vt:lpstr>
      <vt:lpstr>“off the Leg”</vt:lpstr>
      <vt:lpstr>Right Hand position: young beginners</vt:lpstr>
      <vt:lpstr>Right Hand position: Other players</vt:lpstr>
      <vt:lpstr>Seven topics to cover today</vt:lpstr>
      <vt:lpstr>Tone</vt:lpstr>
      <vt:lpstr>Optimizing band set-up</vt:lpstr>
      <vt:lpstr>PowerPoint Presentation</vt:lpstr>
      <vt:lpstr>Seven topics to cover today</vt:lpstr>
      <vt:lpstr>Warm up ranges</vt:lpstr>
      <vt:lpstr>Overtone Exercises</vt:lpstr>
      <vt:lpstr>Scales are not an effective warm-up for most brass players</vt:lpstr>
      <vt:lpstr>Helping students Understand Horn Vs. Concert Pitch</vt:lpstr>
      <vt:lpstr>Seven topics to cover today</vt:lpstr>
      <vt:lpstr>Standard Double Horn Fingerings</vt:lpstr>
      <vt:lpstr>Why use Standard Double Horn Fingerings?</vt:lpstr>
      <vt:lpstr>Seven topics to cover today</vt:lpstr>
      <vt:lpstr>First notes for beginners</vt:lpstr>
      <vt:lpstr>Seven topics to cover today</vt:lpstr>
      <vt:lpstr>Dental Issues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Seven Steps to A Better French Horn Section</dc:title>
  <dc:creator>Hunt, Lauren</dc:creator>
  <cp:lastModifiedBy>Hunt, Lauren</cp:lastModifiedBy>
  <cp:revision>10</cp:revision>
  <dcterms:created xsi:type="dcterms:W3CDTF">2020-01-28T15:05:44Z</dcterms:created>
  <dcterms:modified xsi:type="dcterms:W3CDTF">2025-01-22T14:46:54Z</dcterms:modified>
</cp:coreProperties>
</file>